
<file path=[Content_Types].xml><?xml version="1.0" encoding="utf-8"?>
<Types xmlns="http://schemas.openxmlformats.org/package/2006/content-types">
  <Default Extension="crdownload" ContentType="image/jpeg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webextensions/webextension1.xml" ContentType="application/vnd.ms-office.webextension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3" r:id="rId1"/>
  </p:sldMasterIdLst>
  <p:notesMasterIdLst>
    <p:notesMasterId r:id="rId53"/>
  </p:notesMasterIdLst>
  <p:sldIdLst>
    <p:sldId id="317" r:id="rId2"/>
    <p:sldId id="319" r:id="rId3"/>
    <p:sldId id="320" r:id="rId4"/>
    <p:sldId id="266" r:id="rId5"/>
    <p:sldId id="336" r:id="rId6"/>
    <p:sldId id="326" r:id="rId7"/>
    <p:sldId id="322" r:id="rId8"/>
    <p:sldId id="323" r:id="rId9"/>
    <p:sldId id="265" r:id="rId10"/>
    <p:sldId id="376" r:id="rId11"/>
    <p:sldId id="377" r:id="rId12"/>
    <p:sldId id="378" r:id="rId13"/>
    <p:sldId id="324" r:id="rId14"/>
    <p:sldId id="325" r:id="rId15"/>
    <p:sldId id="327" r:id="rId16"/>
    <p:sldId id="328" r:id="rId17"/>
    <p:sldId id="334" r:id="rId18"/>
    <p:sldId id="337" r:id="rId19"/>
    <p:sldId id="338" r:id="rId20"/>
    <p:sldId id="340" r:id="rId21"/>
    <p:sldId id="341" r:id="rId22"/>
    <p:sldId id="346" r:id="rId23"/>
    <p:sldId id="373" r:id="rId24"/>
    <p:sldId id="348" r:id="rId25"/>
    <p:sldId id="349" r:id="rId26"/>
    <p:sldId id="374" r:id="rId27"/>
    <p:sldId id="352" r:id="rId28"/>
    <p:sldId id="351" r:id="rId29"/>
    <p:sldId id="329" r:id="rId30"/>
    <p:sldId id="331" r:id="rId31"/>
    <p:sldId id="333" r:id="rId32"/>
    <p:sldId id="316" r:id="rId33"/>
    <p:sldId id="354" r:id="rId34"/>
    <p:sldId id="355" r:id="rId35"/>
    <p:sldId id="356" r:id="rId36"/>
    <p:sldId id="357" r:id="rId37"/>
    <p:sldId id="358" r:id="rId38"/>
    <p:sldId id="368" r:id="rId39"/>
    <p:sldId id="369" r:id="rId40"/>
    <p:sldId id="370" r:id="rId41"/>
    <p:sldId id="371" r:id="rId42"/>
    <p:sldId id="375" r:id="rId43"/>
    <p:sldId id="359" r:id="rId44"/>
    <p:sldId id="365" r:id="rId45"/>
    <p:sldId id="366" r:id="rId46"/>
    <p:sldId id="367" r:id="rId47"/>
    <p:sldId id="361" r:id="rId48"/>
    <p:sldId id="364" r:id="rId49"/>
    <p:sldId id="362" r:id="rId50"/>
    <p:sldId id="360" r:id="rId51"/>
    <p:sldId id="372" r:id="rId52"/>
  </p:sldIdLst>
  <p:sldSz cx="18288000" cy="10287000"/>
  <p:notesSz cx="6858000" cy="9144000"/>
  <p:embeddedFontLst>
    <p:embeddedFont>
      <p:font typeface="Aptos Black" panose="020B0004020202020204" pitchFamily="34" charset="0"/>
      <p:bold r:id="rId54"/>
      <p:boldItalic r:id="rId55"/>
    </p:embeddedFont>
    <p:embeddedFont>
      <p:font typeface="Arial Black" panose="020B0A04020102020204" pitchFamily="34" charset="0"/>
      <p:bold r:id="rId56"/>
    </p:embeddedFont>
    <p:embeddedFont>
      <p:font typeface="Arimo" panose="020B0604020202020204" charset="0"/>
      <p:regular r:id="rId57"/>
      <p:bold r:id="rId58"/>
      <p:italic r:id="rId59"/>
      <p:boldItalic r:id="rId60"/>
    </p:embeddedFont>
    <p:embeddedFont>
      <p:font typeface="Fira Sans" panose="020B0503050000020004" pitchFamily="34" charset="0"/>
      <p:regular r:id="rId61"/>
      <p:bold r:id="rId62"/>
      <p:italic r:id="rId63"/>
      <p:boldItalic r:id="rId64"/>
    </p:embeddedFont>
    <p:embeddedFont>
      <p:font typeface="Fira Sans Medium" panose="020B0603050000020004" pitchFamily="34" charset="0"/>
      <p:regular r:id="rId65"/>
      <p:italic r:id="rId66"/>
    </p:embeddedFont>
    <p:embeddedFont>
      <p:font typeface="Fira Sans SemiBold" panose="020B0603050000020004" pitchFamily="34" charset="0"/>
      <p:bold r:id="rId67"/>
      <p:boldItalic r:id="rId68"/>
    </p:embeddedFont>
    <p:embeddedFont>
      <p:font typeface="Lato" panose="020F0502020204030203" pitchFamily="34" charset="0"/>
      <p:regular r:id="rId69"/>
      <p:bold r:id="rId70"/>
      <p:italic r:id="rId71"/>
      <p:boldItalic r:id="rId72"/>
    </p:embeddedFont>
    <p:embeddedFont>
      <p:font typeface="Manrope" panose="020B0604020202020204" charset="0"/>
      <p:regular r:id="rId73"/>
      <p:bold r:id="rId74"/>
    </p:embeddedFont>
    <p:embeddedFont>
      <p:font typeface="Now Bold" panose="020B0604020202020204" charset="0"/>
      <p:regular r:id="rId75"/>
    </p:embeddedFont>
    <p:embeddedFont>
      <p:font typeface="Nunito Light" pitchFamily="2" charset="0"/>
      <p:regular r:id="rId76"/>
      <p:italic r:id="rId77"/>
    </p:embeddedFont>
    <p:embeddedFont>
      <p:font typeface="Raleway" pitchFamily="2" charset="0"/>
      <p:regular r:id="rId78"/>
      <p:bold r:id="rId79"/>
      <p:italic r:id="rId80"/>
      <p:boldItalic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F2A365"/>
    <a:srgbClr val="EAC740"/>
    <a:srgbClr val="1D4A75"/>
    <a:srgbClr val="F2C830"/>
    <a:srgbClr val="3571A4"/>
    <a:srgbClr val="3571A6"/>
    <a:srgbClr val="FFC939"/>
    <a:srgbClr val="376E9E"/>
    <a:srgbClr val="FCC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22" autoAdjust="0"/>
  </p:normalViewPr>
  <p:slideViewPr>
    <p:cSldViewPr>
      <p:cViewPr varScale="1">
        <p:scale>
          <a:sx n="44" d="100"/>
          <a:sy n="44" d="100"/>
        </p:scale>
        <p:origin x="91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3.fntdata"/><Relationship Id="rId61" Type="http://schemas.openxmlformats.org/officeDocument/2006/relationships/font" Target="fonts/font8.fntdata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8DC769-1504-42B2-9DAC-A2BC714FF3E7}" type="datetimeFigureOut">
              <a:rPr lang="en-GB" smtClean="0"/>
              <a:t>02/10/2024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2C5AED-7A97-4406-9E87-642AE1059BB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1104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4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7" algn="l" defTabSz="914334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4" algn="l" defTabSz="914334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502" algn="l" defTabSz="914334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9" algn="l" defTabSz="914334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6" algn="l" defTabSz="914334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3003" algn="l" defTabSz="914334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9" algn="l" defTabSz="914334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7" algn="l" defTabSz="914334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126a3bec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126a3bec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126a3bec9_0_4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126a3bec9_0_4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126a3bec9_0_5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2126a3bec9_0_5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b1fdf01f4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b1fdf01f4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9377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126a3bec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126a3bec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7755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126a3bec9_0_4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126a3bec9_0_4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22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126a3bec9_0_5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2126a3bec9_0_5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5616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126a3bec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126a3bec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065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126a3bec9_0_5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2126a3bec9_0_5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012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126a3bec9_0_4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126a3bec9_0_4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21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126a3bec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126a3bec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0371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126a3bec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126a3bec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509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33749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126a3bec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2126a3bec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4842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2126a3bec9_0_4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2126a3bec9_0_4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12126a3bec9_0_4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12126a3bec9_0_4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b1fdf01f4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2b1fdf01f4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126a3bec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126a3bec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28168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126a3bec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126a3bec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147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fba705b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fba705b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284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126a3bec9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126a3bec9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100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126a3bec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126a3bec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894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2126a3bec9_0_5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2126a3bec9_0_5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554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b1fdf01f4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b1fdf01f4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00592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0784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126a3bec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126a3bec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67593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b1fdf01f41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2b1fdf01f41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267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2126a3bec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2126a3bec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126a3be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126a3be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0256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239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2126a3bec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2126a3bec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913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2126a3bec9_0_4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2126a3bec9_0_4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8794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126a3bec9_0_4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126a3bec9_0_4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5483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126a3bec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2126a3bec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32674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126a3bec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126a3bec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7936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126a3be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126a3be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2246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6297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2126a3bec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2126a3bec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963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126a3bec9_0_4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126a3bec9_0_4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2126a3bec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2126a3bec9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126a3bec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126a3bec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2126a3bec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2126a3bec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6CFC-9D46-6574-7311-A8C0E2C6C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DF2332-72F8-5305-B063-3F1C47015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1DBF9-4A4E-AC8A-9942-146ADC63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6D24C-DF4A-4041-B186-921E71E45AFF}" type="datetime1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C232A-CBDB-A9D6-39B9-FE6E38338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8B6C6-A629-0F60-F2AF-BDA249EB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388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4F35D-4EFB-CDC6-B6AF-1D4DBE8CC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DB6C42-DEFC-F697-F6B6-859E31044B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7B293-F485-EDF2-16F3-4572D011D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8227-D05A-473F-8A8C-A2703F08D893}" type="datetime1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3A9EF-55FE-C972-025C-519767D32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E3E57-F5C2-326B-ACD3-6760BE861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71069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D4ED7-788D-B265-6792-4FF9CA10B5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9FAE0F-D05B-137F-A5D4-CEA865DFD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4427A-0AE7-2824-5D31-E38FA4EDD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8227-D05A-473F-8A8C-A2703F08D893}" type="datetime1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94B2F-F0CD-CDE0-FBF6-8D675AC4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32BB3-4CDC-02F8-D522-E38A0DF45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54780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6807628" y="6208150"/>
            <a:ext cx="4672800" cy="81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2"/>
          </p:nvPr>
        </p:nvSpPr>
        <p:spPr>
          <a:xfrm>
            <a:off x="6807628" y="8231496"/>
            <a:ext cx="4672800" cy="973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3"/>
          </p:nvPr>
        </p:nvSpPr>
        <p:spPr>
          <a:xfrm flipH="1">
            <a:off x="11828614" y="8231496"/>
            <a:ext cx="4672800" cy="973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4"/>
          </p:nvPr>
        </p:nvSpPr>
        <p:spPr>
          <a:xfrm>
            <a:off x="1786586" y="8243668"/>
            <a:ext cx="4672800" cy="9732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5"/>
          </p:nvPr>
        </p:nvSpPr>
        <p:spPr>
          <a:xfrm flipH="1">
            <a:off x="11828614" y="6208150"/>
            <a:ext cx="4672800" cy="81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6"/>
          </p:nvPr>
        </p:nvSpPr>
        <p:spPr>
          <a:xfrm>
            <a:off x="1786586" y="6208150"/>
            <a:ext cx="4672800" cy="81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7"/>
          </p:nvPr>
        </p:nvSpPr>
        <p:spPr>
          <a:xfrm>
            <a:off x="6807628" y="7014702"/>
            <a:ext cx="46728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8"/>
          </p:nvPr>
        </p:nvSpPr>
        <p:spPr>
          <a:xfrm flipH="1">
            <a:off x="11828614" y="7014702"/>
            <a:ext cx="46728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9"/>
          </p:nvPr>
        </p:nvSpPr>
        <p:spPr>
          <a:xfrm>
            <a:off x="1786586" y="7014702"/>
            <a:ext cx="4672800" cy="10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3" name="Google Shape;123;p16"/>
          <p:cNvGrpSpPr/>
          <p:nvPr/>
        </p:nvGrpSpPr>
        <p:grpSpPr>
          <a:xfrm>
            <a:off x="16694546" y="8057250"/>
            <a:ext cx="2104896" cy="5397636"/>
            <a:chOff x="7902673" y="3863125"/>
            <a:chExt cx="1052448" cy="2698818"/>
          </a:xfrm>
        </p:grpSpPr>
        <p:sp>
          <p:nvSpPr>
            <p:cNvPr id="124" name="Google Shape;124;p16"/>
            <p:cNvSpPr/>
            <p:nvPr/>
          </p:nvSpPr>
          <p:spPr>
            <a:xfrm rot="10800000">
              <a:off x="8041827" y="4002810"/>
              <a:ext cx="913295" cy="2559132"/>
            </a:xfrm>
            <a:custGeom>
              <a:avLst/>
              <a:gdLst/>
              <a:ahLst/>
              <a:cxnLst/>
              <a:rect l="l" t="t" r="r" b="b"/>
              <a:pathLst>
                <a:path w="1713" h="4800" extrusionOk="0">
                  <a:moveTo>
                    <a:pt x="1007" y="0"/>
                  </a:moveTo>
                  <a:lnTo>
                    <a:pt x="1713" y="0"/>
                  </a:lnTo>
                  <a:lnTo>
                    <a:pt x="1713" y="3793"/>
                  </a:lnTo>
                  <a:cubicBezTo>
                    <a:pt x="1713" y="4349"/>
                    <a:pt x="1261" y="4800"/>
                    <a:pt x="705" y="4800"/>
                  </a:cubicBezTo>
                  <a:lnTo>
                    <a:pt x="0" y="4800"/>
                  </a:lnTo>
                  <a:lnTo>
                    <a:pt x="0" y="1007"/>
                  </a:lnTo>
                  <a:cubicBezTo>
                    <a:pt x="0" y="451"/>
                    <a:pt x="451" y="0"/>
                    <a:pt x="1007" y="0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6"/>
            <p:cNvSpPr/>
            <p:nvPr/>
          </p:nvSpPr>
          <p:spPr>
            <a:xfrm rot="10800000">
              <a:off x="7902673" y="3863125"/>
              <a:ext cx="913295" cy="913290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0" y="0"/>
                  </a:moveTo>
                  <a:lnTo>
                    <a:pt x="1713" y="0"/>
                  </a:lnTo>
                  <a:lnTo>
                    <a:pt x="1713" y="675"/>
                  </a:lnTo>
                  <a:cubicBezTo>
                    <a:pt x="1713" y="1248"/>
                    <a:pt x="1248" y="1713"/>
                    <a:pt x="676" y="1713"/>
                  </a:cubicBezTo>
                  <a:lnTo>
                    <a:pt x="0" y="17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225" tIns="48225" rIns="93225" bIns="48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" name="Google Shape;126;p16"/>
          <p:cNvGrpSpPr/>
          <p:nvPr/>
        </p:nvGrpSpPr>
        <p:grpSpPr>
          <a:xfrm>
            <a:off x="-1623998" y="528875"/>
            <a:ext cx="3063996" cy="1506598"/>
            <a:chOff x="-335749" y="688574"/>
            <a:chExt cx="1531998" cy="753299"/>
          </a:xfrm>
        </p:grpSpPr>
        <p:sp>
          <p:nvSpPr>
            <p:cNvPr id="127" name="Google Shape;127;p16"/>
            <p:cNvSpPr/>
            <p:nvPr/>
          </p:nvSpPr>
          <p:spPr>
            <a:xfrm flipH="1">
              <a:off x="-335749" y="747939"/>
              <a:ext cx="1387905" cy="693934"/>
            </a:xfrm>
            <a:custGeom>
              <a:avLst/>
              <a:gdLst/>
              <a:ahLst/>
              <a:cxnLst/>
              <a:rect l="l" t="t" r="r" b="b"/>
              <a:pathLst>
                <a:path w="2408" h="1204" extrusionOk="0">
                  <a:moveTo>
                    <a:pt x="2408" y="1204"/>
                  </a:moveTo>
                  <a:cubicBezTo>
                    <a:pt x="2408" y="539"/>
                    <a:pt x="1869" y="0"/>
                    <a:pt x="1204" y="0"/>
                  </a:cubicBezTo>
                  <a:cubicBezTo>
                    <a:pt x="539" y="0"/>
                    <a:pt x="0" y="539"/>
                    <a:pt x="0" y="1204"/>
                  </a:cubicBezTo>
                  <a:lnTo>
                    <a:pt x="2408" y="1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6"/>
            <p:cNvSpPr/>
            <p:nvPr/>
          </p:nvSpPr>
          <p:spPr>
            <a:xfrm flipH="1">
              <a:off x="143792" y="688574"/>
              <a:ext cx="1052456" cy="525638"/>
            </a:xfrm>
            <a:custGeom>
              <a:avLst/>
              <a:gdLst/>
              <a:ahLst/>
              <a:cxnLst/>
              <a:rect l="l" t="t" r="r" b="b"/>
              <a:pathLst>
                <a:path w="1826" h="912" extrusionOk="0">
                  <a:moveTo>
                    <a:pt x="1826" y="912"/>
                  </a:moveTo>
                  <a:cubicBezTo>
                    <a:pt x="1826" y="408"/>
                    <a:pt x="1417" y="0"/>
                    <a:pt x="913" y="0"/>
                  </a:cubicBezTo>
                  <a:cubicBezTo>
                    <a:pt x="409" y="0"/>
                    <a:pt x="0" y="408"/>
                    <a:pt x="0" y="912"/>
                  </a:cubicBezTo>
                  <a:lnTo>
                    <a:pt x="1826" y="91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225" tIns="48225" rIns="93225" bIns="48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 flipH="1">
              <a:off x="926506" y="706442"/>
              <a:ext cx="251298" cy="250139"/>
            </a:xfrm>
            <a:custGeom>
              <a:avLst/>
              <a:gdLst/>
              <a:ahLst/>
              <a:cxnLst/>
              <a:rect l="l" t="t" r="r" b="b"/>
              <a:pathLst>
                <a:path w="436" h="434" extrusionOk="0">
                  <a:moveTo>
                    <a:pt x="436" y="217"/>
                  </a:moveTo>
                  <a:cubicBezTo>
                    <a:pt x="436" y="255"/>
                    <a:pt x="426" y="292"/>
                    <a:pt x="407" y="325"/>
                  </a:cubicBezTo>
                  <a:cubicBezTo>
                    <a:pt x="388" y="359"/>
                    <a:pt x="360" y="386"/>
                    <a:pt x="327" y="405"/>
                  </a:cubicBezTo>
                  <a:cubicBezTo>
                    <a:pt x="294" y="424"/>
                    <a:pt x="256" y="434"/>
                    <a:pt x="218" y="434"/>
                  </a:cubicBezTo>
                  <a:cubicBezTo>
                    <a:pt x="180" y="434"/>
                    <a:pt x="142" y="424"/>
                    <a:pt x="109" y="405"/>
                  </a:cubicBezTo>
                  <a:cubicBezTo>
                    <a:pt x="76" y="386"/>
                    <a:pt x="48" y="359"/>
                    <a:pt x="29" y="325"/>
                  </a:cubicBezTo>
                  <a:cubicBezTo>
                    <a:pt x="10" y="292"/>
                    <a:pt x="0" y="255"/>
                    <a:pt x="0" y="217"/>
                  </a:cubicBezTo>
                  <a:cubicBezTo>
                    <a:pt x="0" y="178"/>
                    <a:pt x="10" y="141"/>
                    <a:pt x="29" y="108"/>
                  </a:cubicBezTo>
                  <a:cubicBezTo>
                    <a:pt x="48" y="74"/>
                    <a:pt x="76" y="47"/>
                    <a:pt x="109" y="28"/>
                  </a:cubicBezTo>
                  <a:cubicBezTo>
                    <a:pt x="142" y="9"/>
                    <a:pt x="180" y="0"/>
                    <a:pt x="218" y="0"/>
                  </a:cubicBezTo>
                  <a:cubicBezTo>
                    <a:pt x="256" y="0"/>
                    <a:pt x="294" y="9"/>
                    <a:pt x="327" y="28"/>
                  </a:cubicBezTo>
                  <a:cubicBezTo>
                    <a:pt x="360" y="47"/>
                    <a:pt x="388" y="74"/>
                    <a:pt x="407" y="108"/>
                  </a:cubicBezTo>
                  <a:cubicBezTo>
                    <a:pt x="426" y="141"/>
                    <a:pt x="436" y="178"/>
                    <a:pt x="436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6"/>
          <p:cNvGrpSpPr/>
          <p:nvPr/>
        </p:nvGrpSpPr>
        <p:grpSpPr>
          <a:xfrm>
            <a:off x="16866502" y="-619234"/>
            <a:ext cx="1760996" cy="1689248"/>
            <a:chOff x="8433251" y="-309617"/>
            <a:chExt cx="880498" cy="844624"/>
          </a:xfrm>
        </p:grpSpPr>
        <p:sp>
          <p:nvSpPr>
            <p:cNvPr id="131" name="Google Shape;131;p16"/>
            <p:cNvSpPr/>
            <p:nvPr/>
          </p:nvSpPr>
          <p:spPr>
            <a:xfrm rot="5400000">
              <a:off x="8433255" y="-309621"/>
              <a:ext cx="811788" cy="811796"/>
            </a:xfrm>
            <a:custGeom>
              <a:avLst/>
              <a:gdLst/>
              <a:ahLst/>
              <a:cxnLst/>
              <a:rect l="l" t="t" r="r" b="b"/>
              <a:pathLst>
                <a:path w="1607" h="1607" extrusionOk="0">
                  <a:moveTo>
                    <a:pt x="0" y="0"/>
                  </a:moveTo>
                  <a:lnTo>
                    <a:pt x="0" y="1607"/>
                  </a:lnTo>
                  <a:lnTo>
                    <a:pt x="1607" y="1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 rot="5400000">
              <a:off x="8677248" y="-101495"/>
              <a:ext cx="636498" cy="636505"/>
            </a:xfrm>
            <a:custGeom>
              <a:avLst/>
              <a:gdLst/>
              <a:ahLst/>
              <a:cxnLst/>
              <a:rect l="l" t="t" r="r" b="b"/>
              <a:pathLst>
                <a:path w="1260" h="1260" extrusionOk="0">
                  <a:moveTo>
                    <a:pt x="0" y="0"/>
                  </a:moveTo>
                  <a:lnTo>
                    <a:pt x="0" y="1260"/>
                  </a:lnTo>
                  <a:lnTo>
                    <a:pt x="1260" y="12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225" tIns="48225" rIns="93225" bIns="48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924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122000" y="3335706"/>
            <a:ext cx="9735600" cy="16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7122208" y="5324600"/>
            <a:ext cx="9735600" cy="25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3200"/>
              </a:spcBef>
              <a:spcAft>
                <a:spcPts val="32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>
            <a:off x="16694546" y="8057250"/>
            <a:ext cx="2104896" cy="5397636"/>
            <a:chOff x="7902673" y="3863125"/>
            <a:chExt cx="1052448" cy="2698818"/>
          </a:xfrm>
        </p:grpSpPr>
        <p:sp>
          <p:nvSpPr>
            <p:cNvPr id="67" name="Google Shape;67;p9"/>
            <p:cNvSpPr/>
            <p:nvPr/>
          </p:nvSpPr>
          <p:spPr>
            <a:xfrm rot="10800000">
              <a:off x="8041827" y="4002810"/>
              <a:ext cx="913295" cy="2559132"/>
            </a:xfrm>
            <a:custGeom>
              <a:avLst/>
              <a:gdLst/>
              <a:ahLst/>
              <a:cxnLst/>
              <a:rect l="l" t="t" r="r" b="b"/>
              <a:pathLst>
                <a:path w="1713" h="4800" extrusionOk="0">
                  <a:moveTo>
                    <a:pt x="1007" y="0"/>
                  </a:moveTo>
                  <a:lnTo>
                    <a:pt x="1713" y="0"/>
                  </a:lnTo>
                  <a:lnTo>
                    <a:pt x="1713" y="3793"/>
                  </a:lnTo>
                  <a:cubicBezTo>
                    <a:pt x="1713" y="4349"/>
                    <a:pt x="1261" y="4800"/>
                    <a:pt x="705" y="4800"/>
                  </a:cubicBezTo>
                  <a:lnTo>
                    <a:pt x="0" y="4800"/>
                  </a:lnTo>
                  <a:lnTo>
                    <a:pt x="0" y="1007"/>
                  </a:lnTo>
                  <a:cubicBezTo>
                    <a:pt x="0" y="451"/>
                    <a:pt x="451" y="0"/>
                    <a:pt x="1007" y="0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 rot="10800000">
              <a:off x="7902673" y="3863125"/>
              <a:ext cx="913295" cy="913290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0" y="0"/>
                  </a:moveTo>
                  <a:lnTo>
                    <a:pt x="1713" y="0"/>
                  </a:lnTo>
                  <a:lnTo>
                    <a:pt x="1713" y="675"/>
                  </a:lnTo>
                  <a:cubicBezTo>
                    <a:pt x="1713" y="1248"/>
                    <a:pt x="1248" y="1713"/>
                    <a:pt x="676" y="1713"/>
                  </a:cubicBezTo>
                  <a:lnTo>
                    <a:pt x="0" y="17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225" tIns="48225" rIns="93225" bIns="48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59181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506600" y="2534276"/>
            <a:ext cx="6340800" cy="34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2764050" y="3700700"/>
            <a:ext cx="3483600" cy="2885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506600" y="6586300"/>
            <a:ext cx="6340800" cy="1166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9415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1430200" y="1623300"/>
            <a:ext cx="78156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1430200" y="2768700"/>
            <a:ext cx="7815600" cy="58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35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>
                <a:solidFill>
                  <a:srgbClr val="434343"/>
                </a:solidFill>
              </a:defRPr>
            </a:lvl1pPr>
            <a:lvl2pPr marL="1828800" lvl="1" indent="-635000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2743200" lvl="2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3657600" lvl="3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4572000" lvl="4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5486400" lvl="5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6400800" lvl="6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7315200" lvl="7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8229600" lvl="8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09" name="Google Shape;109;p15"/>
          <p:cNvGrpSpPr/>
          <p:nvPr/>
        </p:nvGrpSpPr>
        <p:grpSpPr>
          <a:xfrm flipH="1">
            <a:off x="12344047" y="9454624"/>
            <a:ext cx="3064130" cy="1480352"/>
            <a:chOff x="-12" y="16708"/>
            <a:chExt cx="1848534" cy="893069"/>
          </a:xfrm>
        </p:grpSpPr>
        <p:sp>
          <p:nvSpPr>
            <p:cNvPr id="110" name="Google Shape;110;p15"/>
            <p:cNvSpPr/>
            <p:nvPr/>
          </p:nvSpPr>
          <p:spPr>
            <a:xfrm rot="10800000">
              <a:off x="-12" y="16708"/>
              <a:ext cx="1724284" cy="893069"/>
            </a:xfrm>
            <a:custGeom>
              <a:avLst/>
              <a:gdLst/>
              <a:ahLst/>
              <a:cxnLst/>
              <a:rect l="l" t="t" r="r" b="b"/>
              <a:pathLst>
                <a:path w="3400" h="1761" extrusionOk="0">
                  <a:moveTo>
                    <a:pt x="0" y="0"/>
                  </a:moveTo>
                  <a:cubicBezTo>
                    <a:pt x="0" y="973"/>
                    <a:pt x="788" y="1761"/>
                    <a:pt x="1761" y="1761"/>
                  </a:cubicBezTo>
                  <a:cubicBezTo>
                    <a:pt x="2505" y="1761"/>
                    <a:pt x="3142" y="1300"/>
                    <a:pt x="3400" y="647"/>
                  </a:cubicBez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5"/>
            <p:cNvSpPr/>
            <p:nvPr/>
          </p:nvSpPr>
          <p:spPr>
            <a:xfrm rot="10800000">
              <a:off x="386430" y="169355"/>
              <a:ext cx="1462092" cy="731292"/>
            </a:xfrm>
            <a:custGeom>
              <a:avLst/>
              <a:gdLst/>
              <a:ahLst/>
              <a:cxnLst/>
              <a:rect l="l" t="t" r="r" b="b"/>
              <a:pathLst>
                <a:path w="2883" h="1442" extrusionOk="0">
                  <a:moveTo>
                    <a:pt x="0" y="0"/>
                  </a:moveTo>
                  <a:cubicBezTo>
                    <a:pt x="0" y="797"/>
                    <a:pt x="646" y="1442"/>
                    <a:pt x="1442" y="1442"/>
                  </a:cubicBezTo>
                  <a:cubicBezTo>
                    <a:pt x="2239" y="1442"/>
                    <a:pt x="2883" y="797"/>
                    <a:pt x="288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225" tIns="48225" rIns="93225" bIns="48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5423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5251550" y="6788050"/>
            <a:ext cx="7785000" cy="1063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2642450" y="2435176"/>
            <a:ext cx="13003200" cy="35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6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5000"/>
            </a:lvl9pPr>
          </a:lstStyle>
          <a:p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07959" y="6954584"/>
            <a:ext cx="3515438" cy="3484800"/>
            <a:chOff x="22220" y="3401092"/>
            <a:chExt cx="1757719" cy="1742400"/>
          </a:xfrm>
        </p:grpSpPr>
        <p:sp>
          <p:nvSpPr>
            <p:cNvPr id="91" name="Google Shape;91;p13"/>
            <p:cNvSpPr/>
            <p:nvPr/>
          </p:nvSpPr>
          <p:spPr>
            <a:xfrm rot="10800000">
              <a:off x="22220" y="3688012"/>
              <a:ext cx="1342440" cy="137484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3"/>
            <p:cNvSpPr/>
            <p:nvPr/>
          </p:nvSpPr>
          <p:spPr>
            <a:xfrm rot="10800000">
              <a:off x="1444589" y="4499170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 rot="10800000">
              <a:off x="22220" y="3401092"/>
              <a:ext cx="1629360" cy="1742400"/>
            </a:xfrm>
            <a:custGeom>
              <a:avLst/>
              <a:gdLst/>
              <a:ahLst/>
              <a:cxnLst/>
              <a:rect l="l" t="t" r="r" b="b"/>
              <a:pathLst>
                <a:path w="4526" h="4840" fill="none" extrusionOk="0">
                  <a:moveTo>
                    <a:pt x="4526" y="4136"/>
                  </a:moveTo>
                  <a:cubicBezTo>
                    <a:pt x="4045" y="4573"/>
                    <a:pt x="3407" y="4840"/>
                    <a:pt x="2706" y="4840"/>
                  </a:cubicBezTo>
                  <a:cubicBezTo>
                    <a:pt x="1212" y="4840"/>
                    <a:pt x="0" y="3628"/>
                    <a:pt x="0" y="2134"/>
                  </a:cubicBezTo>
                  <a:cubicBezTo>
                    <a:pt x="0" y="1266"/>
                    <a:pt x="408" y="495"/>
                    <a:pt x="104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225" tIns="48225" rIns="93225" bIns="48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3479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title"/>
          </p:nvPr>
        </p:nvSpPr>
        <p:spPr>
          <a:xfrm>
            <a:off x="8917200" y="890050"/>
            <a:ext cx="78156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body" idx="1"/>
          </p:nvPr>
        </p:nvSpPr>
        <p:spPr>
          <a:xfrm>
            <a:off x="8917200" y="2304950"/>
            <a:ext cx="7815600" cy="589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35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2800">
                <a:solidFill>
                  <a:srgbClr val="434343"/>
                </a:solidFill>
              </a:defRPr>
            </a:lvl1pPr>
            <a:lvl2pPr marL="1828800" lvl="1" indent="-635000" rtl="0">
              <a:lnSpc>
                <a:spcPct val="115000"/>
              </a:lnSpc>
              <a:spcBef>
                <a:spcPts val="32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2743200" lvl="2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3657600" lvl="3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4572000" lvl="4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5486400" lvl="5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6400800" lvl="6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7315200" lvl="7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8229600" lvl="8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>
            <a:off x="533787" y="-3888753"/>
            <a:ext cx="19724838" cy="14298286"/>
            <a:chOff x="266893" y="-1944377"/>
            <a:chExt cx="9862419" cy="7149143"/>
          </a:xfrm>
        </p:grpSpPr>
        <p:grpSp>
          <p:nvGrpSpPr>
            <p:cNvPr id="98" name="Google Shape;98;p14"/>
            <p:cNvGrpSpPr/>
            <p:nvPr/>
          </p:nvGrpSpPr>
          <p:grpSpPr>
            <a:xfrm>
              <a:off x="3365751" y="-1944377"/>
              <a:ext cx="6763560" cy="7149143"/>
              <a:chOff x="3365751" y="-1944377"/>
              <a:chExt cx="6763560" cy="7149143"/>
            </a:xfrm>
          </p:grpSpPr>
          <p:sp>
            <p:nvSpPr>
              <p:cNvPr id="99" name="Google Shape;99;p14"/>
              <p:cNvSpPr/>
              <p:nvPr/>
            </p:nvSpPr>
            <p:spPr>
              <a:xfrm>
                <a:off x="3365751" y="-1944377"/>
                <a:ext cx="884824" cy="2479368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4800" extrusionOk="0">
                    <a:moveTo>
                      <a:pt x="1007" y="0"/>
                    </a:moveTo>
                    <a:lnTo>
                      <a:pt x="1713" y="0"/>
                    </a:lnTo>
                    <a:lnTo>
                      <a:pt x="1713" y="3793"/>
                    </a:lnTo>
                    <a:cubicBezTo>
                      <a:pt x="1713" y="4349"/>
                      <a:pt x="1261" y="4800"/>
                      <a:pt x="705" y="4800"/>
                    </a:cubicBezTo>
                    <a:lnTo>
                      <a:pt x="0" y="4800"/>
                    </a:lnTo>
                    <a:lnTo>
                      <a:pt x="0" y="1007"/>
                    </a:lnTo>
                    <a:cubicBezTo>
                      <a:pt x="0" y="451"/>
                      <a:pt x="451" y="0"/>
                      <a:pt x="10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00" name="Google Shape;100;p14"/>
              <p:cNvGrpSpPr/>
              <p:nvPr/>
            </p:nvGrpSpPr>
            <p:grpSpPr>
              <a:xfrm>
                <a:off x="8428911" y="2725398"/>
                <a:ext cx="1700400" cy="2479368"/>
                <a:chOff x="8428911" y="2725398"/>
                <a:chExt cx="1700400" cy="2479368"/>
              </a:xfrm>
            </p:grpSpPr>
            <p:sp>
              <p:nvSpPr>
                <p:cNvPr id="101" name="Google Shape;101;p14"/>
                <p:cNvSpPr/>
                <p:nvPr/>
              </p:nvSpPr>
              <p:spPr>
                <a:xfrm>
                  <a:off x="8608051" y="2725398"/>
                  <a:ext cx="884824" cy="2479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4800" extrusionOk="0">
                      <a:moveTo>
                        <a:pt x="1007" y="0"/>
                      </a:moveTo>
                      <a:lnTo>
                        <a:pt x="1713" y="0"/>
                      </a:lnTo>
                      <a:lnTo>
                        <a:pt x="1713" y="3793"/>
                      </a:lnTo>
                      <a:cubicBezTo>
                        <a:pt x="1713" y="4349"/>
                        <a:pt x="1261" y="4800"/>
                        <a:pt x="705" y="4800"/>
                      </a:cubicBezTo>
                      <a:lnTo>
                        <a:pt x="0" y="4800"/>
                      </a:lnTo>
                      <a:lnTo>
                        <a:pt x="0" y="1007"/>
                      </a:lnTo>
                      <a:cubicBezTo>
                        <a:pt x="0" y="451"/>
                        <a:pt x="451" y="0"/>
                        <a:pt x="100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2" name="Google Shape;102;p14"/>
                <p:cNvGrpSpPr/>
                <p:nvPr/>
              </p:nvGrpSpPr>
              <p:grpSpPr>
                <a:xfrm>
                  <a:off x="8428911" y="4268108"/>
                  <a:ext cx="1700400" cy="680793"/>
                  <a:chOff x="8428911" y="4268108"/>
                  <a:chExt cx="1700400" cy="680793"/>
                </a:xfrm>
              </p:grpSpPr>
              <p:cxnSp>
                <p:nvCxnSpPr>
                  <p:cNvPr id="103" name="Google Shape;103;p14"/>
                  <p:cNvCxnSpPr/>
                  <p:nvPr/>
                </p:nvCxnSpPr>
                <p:spPr>
                  <a:xfrm>
                    <a:off x="8428911" y="4268108"/>
                    <a:ext cx="1700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104" name="Google Shape;104;p14"/>
                  <p:cNvCxnSpPr/>
                  <p:nvPr/>
                </p:nvCxnSpPr>
                <p:spPr>
                  <a:xfrm>
                    <a:off x="8428911" y="4948901"/>
                    <a:ext cx="1700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1"/>
                    </a:solidFill>
                    <a:prstDash val="solid"/>
                    <a:miter lim="8000"/>
                    <a:headEnd type="none" w="sm" len="sm"/>
                    <a:tailEnd type="none" w="sm" len="sm"/>
                  </a:ln>
                </p:spPr>
              </p:cxnSp>
            </p:grpSp>
          </p:grpSp>
        </p:grpSp>
        <p:sp>
          <p:nvSpPr>
            <p:cNvPr id="105" name="Google Shape;105;p14"/>
            <p:cNvSpPr/>
            <p:nvPr/>
          </p:nvSpPr>
          <p:spPr>
            <a:xfrm rot="5400000">
              <a:off x="266492" y="535411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5742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8" name="Google Shape;198;p20"/>
          <p:cNvGrpSpPr/>
          <p:nvPr/>
        </p:nvGrpSpPr>
        <p:grpSpPr>
          <a:xfrm>
            <a:off x="-4935771" y="-291289"/>
            <a:ext cx="23330442" cy="11458750"/>
            <a:chOff x="-2467886" y="-145645"/>
            <a:chExt cx="11665221" cy="5729375"/>
          </a:xfrm>
        </p:grpSpPr>
        <p:grpSp>
          <p:nvGrpSpPr>
            <p:cNvPr id="199" name="Google Shape;199;p20"/>
            <p:cNvGrpSpPr/>
            <p:nvPr/>
          </p:nvGrpSpPr>
          <p:grpSpPr>
            <a:xfrm>
              <a:off x="3705555" y="-30272"/>
              <a:ext cx="5491780" cy="5614002"/>
              <a:chOff x="3705555" y="-30272"/>
              <a:chExt cx="5491780" cy="5614002"/>
            </a:xfrm>
          </p:grpSpPr>
          <p:sp>
            <p:nvSpPr>
              <p:cNvPr id="200" name="Google Shape;200;p20"/>
              <p:cNvSpPr/>
              <p:nvPr/>
            </p:nvSpPr>
            <p:spPr>
              <a:xfrm rot="5400000">
                <a:off x="4418727" y="4609680"/>
                <a:ext cx="975225" cy="972875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35" extrusionOk="0">
                    <a:moveTo>
                      <a:pt x="436" y="218"/>
                    </a:moveTo>
                    <a:cubicBezTo>
                      <a:pt x="436" y="256"/>
                      <a:pt x="426" y="292"/>
                      <a:pt x="407" y="326"/>
                    </a:cubicBezTo>
                    <a:cubicBezTo>
                      <a:pt x="388" y="359"/>
                      <a:pt x="360" y="387"/>
                      <a:pt x="327" y="406"/>
                    </a:cubicBezTo>
                    <a:cubicBezTo>
                      <a:pt x="294" y="425"/>
                      <a:pt x="256" y="435"/>
                      <a:pt x="218" y="435"/>
                    </a:cubicBezTo>
                    <a:cubicBezTo>
                      <a:pt x="180" y="435"/>
                      <a:pt x="142" y="425"/>
                      <a:pt x="109" y="406"/>
                    </a:cubicBezTo>
                    <a:cubicBezTo>
                      <a:pt x="76" y="387"/>
                      <a:pt x="49" y="359"/>
                      <a:pt x="29" y="326"/>
                    </a:cubicBezTo>
                    <a:cubicBezTo>
                      <a:pt x="10" y="292"/>
                      <a:pt x="0" y="256"/>
                      <a:pt x="0" y="218"/>
                    </a:cubicBezTo>
                    <a:cubicBezTo>
                      <a:pt x="0" y="179"/>
                      <a:pt x="10" y="142"/>
                      <a:pt x="29" y="109"/>
                    </a:cubicBezTo>
                    <a:cubicBezTo>
                      <a:pt x="49" y="75"/>
                      <a:pt x="76" y="48"/>
                      <a:pt x="109" y="29"/>
                    </a:cubicBezTo>
                    <a:cubicBezTo>
                      <a:pt x="142" y="10"/>
                      <a:pt x="180" y="0"/>
                      <a:pt x="218" y="0"/>
                    </a:cubicBezTo>
                    <a:cubicBezTo>
                      <a:pt x="256" y="0"/>
                      <a:pt x="294" y="10"/>
                      <a:pt x="327" y="29"/>
                    </a:cubicBezTo>
                    <a:cubicBezTo>
                      <a:pt x="360" y="48"/>
                      <a:pt x="388" y="75"/>
                      <a:pt x="407" y="109"/>
                    </a:cubicBezTo>
                    <a:cubicBezTo>
                      <a:pt x="426" y="142"/>
                      <a:pt x="436" y="179"/>
                      <a:pt x="436" y="218"/>
                    </a:cubicBezTo>
                    <a:close/>
                  </a:path>
                </a:pathLst>
              </a:custGeom>
              <a:solidFill>
                <a:srgbClr val="F9CAA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01" name="Google Shape;201;p20"/>
              <p:cNvGrpSpPr/>
              <p:nvPr/>
            </p:nvGrpSpPr>
            <p:grpSpPr>
              <a:xfrm>
                <a:off x="8056881" y="-30272"/>
                <a:ext cx="1140454" cy="1130527"/>
                <a:chOff x="8056881" y="-30272"/>
                <a:chExt cx="1140454" cy="1130527"/>
              </a:xfrm>
            </p:grpSpPr>
            <p:sp>
              <p:nvSpPr>
                <p:cNvPr id="202" name="Google Shape;202;p20"/>
                <p:cNvSpPr/>
                <p:nvPr/>
              </p:nvSpPr>
              <p:spPr>
                <a:xfrm>
                  <a:off x="8326324" y="22049"/>
                  <a:ext cx="871010" cy="892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9" h="3819" extrusionOk="0">
                      <a:moveTo>
                        <a:pt x="3729" y="2485"/>
                      </a:moveTo>
                      <a:cubicBezTo>
                        <a:pt x="3687" y="2616"/>
                        <a:pt x="3632" y="2743"/>
                        <a:pt x="3562" y="2864"/>
                      </a:cubicBezTo>
                      <a:cubicBezTo>
                        <a:pt x="3395" y="3154"/>
                        <a:pt x="3155" y="3395"/>
                        <a:pt x="2864" y="3563"/>
                      </a:cubicBezTo>
                      <a:cubicBezTo>
                        <a:pt x="2574" y="3730"/>
                        <a:pt x="2244" y="3819"/>
                        <a:pt x="1909" y="3819"/>
                      </a:cubicBezTo>
                      <a:cubicBezTo>
                        <a:pt x="1574" y="3819"/>
                        <a:pt x="1245" y="3730"/>
                        <a:pt x="955" y="3563"/>
                      </a:cubicBezTo>
                      <a:cubicBezTo>
                        <a:pt x="665" y="3395"/>
                        <a:pt x="424" y="3154"/>
                        <a:pt x="256" y="2864"/>
                      </a:cubicBezTo>
                      <a:cubicBezTo>
                        <a:pt x="88" y="2574"/>
                        <a:pt x="0" y="2245"/>
                        <a:pt x="0" y="1910"/>
                      </a:cubicBezTo>
                      <a:cubicBezTo>
                        <a:pt x="0" y="1574"/>
                        <a:pt x="88" y="1245"/>
                        <a:pt x="256" y="955"/>
                      </a:cubicBezTo>
                      <a:cubicBezTo>
                        <a:pt x="424" y="665"/>
                        <a:pt x="665" y="423"/>
                        <a:pt x="955" y="256"/>
                      </a:cubicBezTo>
                      <a:cubicBezTo>
                        <a:pt x="1245" y="88"/>
                        <a:pt x="1574" y="0"/>
                        <a:pt x="1909" y="0"/>
                      </a:cubicBezTo>
                      <a:cubicBezTo>
                        <a:pt x="2244" y="0"/>
                        <a:pt x="2574" y="88"/>
                        <a:pt x="2864" y="256"/>
                      </a:cubicBezTo>
                      <a:cubicBezTo>
                        <a:pt x="3155" y="423"/>
                        <a:pt x="3395" y="665"/>
                        <a:pt x="3562" y="955"/>
                      </a:cubicBezTo>
                      <a:cubicBezTo>
                        <a:pt x="3632" y="1075"/>
                        <a:pt x="3687" y="1202"/>
                        <a:pt x="3729" y="1333"/>
                      </a:cubicBezTo>
                      <a:lnTo>
                        <a:pt x="3729" y="2485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3" name="Google Shape;203;p20"/>
                <p:cNvSpPr/>
                <p:nvPr/>
              </p:nvSpPr>
              <p:spPr>
                <a:xfrm>
                  <a:off x="8056881" y="170719"/>
                  <a:ext cx="217584" cy="2170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" h="435" extrusionOk="0">
                      <a:moveTo>
                        <a:pt x="436" y="218"/>
                      </a:moveTo>
                      <a:cubicBezTo>
                        <a:pt x="436" y="256"/>
                        <a:pt x="426" y="292"/>
                        <a:pt x="407" y="326"/>
                      </a:cubicBezTo>
                      <a:cubicBezTo>
                        <a:pt x="388" y="359"/>
                        <a:pt x="360" y="387"/>
                        <a:pt x="327" y="406"/>
                      </a:cubicBezTo>
                      <a:cubicBezTo>
                        <a:pt x="294" y="425"/>
                        <a:pt x="256" y="435"/>
                        <a:pt x="218" y="435"/>
                      </a:cubicBezTo>
                      <a:cubicBezTo>
                        <a:pt x="180" y="435"/>
                        <a:pt x="142" y="425"/>
                        <a:pt x="109" y="406"/>
                      </a:cubicBezTo>
                      <a:cubicBezTo>
                        <a:pt x="76" y="387"/>
                        <a:pt x="49" y="359"/>
                        <a:pt x="29" y="326"/>
                      </a:cubicBezTo>
                      <a:cubicBezTo>
                        <a:pt x="10" y="292"/>
                        <a:pt x="0" y="256"/>
                        <a:pt x="0" y="218"/>
                      </a:cubicBezTo>
                      <a:cubicBezTo>
                        <a:pt x="0" y="179"/>
                        <a:pt x="10" y="142"/>
                        <a:pt x="29" y="109"/>
                      </a:cubicBezTo>
                      <a:cubicBezTo>
                        <a:pt x="49" y="75"/>
                        <a:pt x="76" y="48"/>
                        <a:pt x="109" y="29"/>
                      </a:cubicBezTo>
                      <a:cubicBezTo>
                        <a:pt x="142" y="10"/>
                        <a:pt x="180" y="0"/>
                        <a:pt x="218" y="0"/>
                      </a:cubicBezTo>
                      <a:cubicBezTo>
                        <a:pt x="256" y="0"/>
                        <a:pt x="294" y="10"/>
                        <a:pt x="327" y="29"/>
                      </a:cubicBezTo>
                      <a:cubicBezTo>
                        <a:pt x="360" y="48"/>
                        <a:pt x="388" y="75"/>
                        <a:pt x="407" y="109"/>
                      </a:cubicBezTo>
                      <a:cubicBezTo>
                        <a:pt x="426" y="142"/>
                        <a:pt x="436" y="179"/>
                        <a:pt x="436" y="218"/>
                      </a:cubicBezTo>
                      <a:close/>
                    </a:path>
                  </a:pathLst>
                </a:custGeom>
                <a:solidFill>
                  <a:srgbClr val="F9CAA0"/>
                </a:solidFill>
                <a:ln>
                  <a:noFill/>
                </a:ln>
              </p:spPr>
              <p:txBody>
                <a:bodyPr spcFirstLastPara="1" wrap="square" lIns="90000" tIns="45000" rIns="90000" bIns="45000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4" name="Google Shape;204;p20"/>
                <p:cNvSpPr/>
                <p:nvPr/>
              </p:nvSpPr>
              <p:spPr>
                <a:xfrm>
                  <a:off x="8140163" y="-30272"/>
                  <a:ext cx="1057172" cy="11305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6" h="4840" fill="none" extrusionOk="0">
                      <a:moveTo>
                        <a:pt x="4526" y="4136"/>
                      </a:moveTo>
                      <a:cubicBezTo>
                        <a:pt x="4045" y="4573"/>
                        <a:pt x="3407" y="4840"/>
                        <a:pt x="2706" y="4840"/>
                      </a:cubicBezTo>
                      <a:cubicBezTo>
                        <a:pt x="1212" y="4840"/>
                        <a:pt x="0" y="3628"/>
                        <a:pt x="0" y="2134"/>
                      </a:cubicBezTo>
                      <a:cubicBezTo>
                        <a:pt x="0" y="1266"/>
                        <a:pt x="408" y="495"/>
                        <a:pt x="1042" y="0"/>
                      </a:cubicBezTo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"/>
                  <a:headEnd type="none" w="sm" len="sm"/>
                  <a:tailEnd type="none" w="sm" len="sm"/>
                </a:ln>
              </p:spPr>
              <p:txBody>
                <a:bodyPr spcFirstLastPara="1" wrap="square" lIns="93225" tIns="48225" rIns="93225" bIns="48225" anchor="ctr" anchorCtr="1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3600" b="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05" name="Google Shape;205;p20"/>
              <p:cNvSpPr/>
              <p:nvPr/>
            </p:nvSpPr>
            <p:spPr>
              <a:xfrm rot="10800000">
                <a:off x="3705555" y="4571255"/>
                <a:ext cx="1462092" cy="731292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1442" extrusionOk="0">
                    <a:moveTo>
                      <a:pt x="0" y="0"/>
                    </a:moveTo>
                    <a:cubicBezTo>
                      <a:pt x="0" y="797"/>
                      <a:pt x="646" y="1442"/>
                      <a:pt x="1442" y="1442"/>
                    </a:cubicBezTo>
                    <a:cubicBezTo>
                      <a:pt x="2239" y="1442"/>
                      <a:pt x="2883" y="797"/>
                      <a:pt x="288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225" tIns="48225" rIns="93225" bIns="48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6" name="Google Shape;206;p20"/>
            <p:cNvSpPr/>
            <p:nvPr/>
          </p:nvSpPr>
          <p:spPr>
            <a:xfrm>
              <a:off x="36052" y="2309273"/>
              <a:ext cx="512551" cy="52495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7" name="Google Shape;207;p20"/>
            <p:cNvGrpSpPr/>
            <p:nvPr/>
          </p:nvGrpSpPr>
          <p:grpSpPr>
            <a:xfrm flipH="1">
              <a:off x="-2467886" y="-145645"/>
              <a:ext cx="2698818" cy="1052448"/>
              <a:chOff x="6210889" y="165155"/>
              <a:chExt cx="2698818" cy="1052448"/>
            </a:xfrm>
          </p:grpSpPr>
          <p:sp>
            <p:nvSpPr>
              <p:cNvPr id="208" name="Google Shape;208;p20"/>
              <p:cNvSpPr/>
              <p:nvPr/>
            </p:nvSpPr>
            <p:spPr>
              <a:xfrm rot="-5400000">
                <a:off x="7033808" y="-518610"/>
                <a:ext cx="913295" cy="2559132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4800" extrusionOk="0">
                    <a:moveTo>
                      <a:pt x="1007" y="0"/>
                    </a:moveTo>
                    <a:lnTo>
                      <a:pt x="1713" y="0"/>
                    </a:lnTo>
                    <a:lnTo>
                      <a:pt x="1713" y="3793"/>
                    </a:lnTo>
                    <a:cubicBezTo>
                      <a:pt x="1713" y="4349"/>
                      <a:pt x="1261" y="4800"/>
                      <a:pt x="705" y="4800"/>
                    </a:cubicBezTo>
                    <a:lnTo>
                      <a:pt x="0" y="4800"/>
                    </a:lnTo>
                    <a:lnTo>
                      <a:pt x="0" y="1007"/>
                    </a:lnTo>
                    <a:cubicBezTo>
                      <a:pt x="0" y="451"/>
                      <a:pt x="451" y="0"/>
                      <a:pt x="1007" y="0"/>
                    </a:cubicBezTo>
                    <a:close/>
                  </a:path>
                </a:pathLst>
              </a:custGeom>
              <a:solidFill>
                <a:srgbClr val="F9CAA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20"/>
              <p:cNvSpPr/>
              <p:nvPr/>
            </p:nvSpPr>
            <p:spPr>
              <a:xfrm rot="-5400000">
                <a:off x="7996414" y="165157"/>
                <a:ext cx="913295" cy="91329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0" y="0"/>
                    </a:moveTo>
                    <a:lnTo>
                      <a:pt x="1713" y="0"/>
                    </a:lnTo>
                    <a:lnTo>
                      <a:pt x="1713" y="675"/>
                    </a:lnTo>
                    <a:cubicBezTo>
                      <a:pt x="1713" y="1248"/>
                      <a:pt x="1248" y="1713"/>
                      <a:pt x="676" y="1713"/>
                    </a:cubicBezTo>
                    <a:lnTo>
                      <a:pt x="0" y="171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225" tIns="48225" rIns="93225" bIns="48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69412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1440000" y="3266250"/>
            <a:ext cx="5287800" cy="98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2"/>
          </p:nvPr>
        </p:nvSpPr>
        <p:spPr>
          <a:xfrm>
            <a:off x="1440000" y="4248448"/>
            <a:ext cx="5287800" cy="95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ubTitle" idx="3"/>
          </p:nvPr>
        </p:nvSpPr>
        <p:spPr>
          <a:xfrm>
            <a:off x="11570014" y="4248448"/>
            <a:ext cx="5287800" cy="95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4"/>
          </p:nvPr>
        </p:nvSpPr>
        <p:spPr>
          <a:xfrm>
            <a:off x="1440000" y="7331950"/>
            <a:ext cx="5287800" cy="95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ubTitle" idx="5"/>
          </p:nvPr>
        </p:nvSpPr>
        <p:spPr>
          <a:xfrm>
            <a:off x="11570014" y="7331950"/>
            <a:ext cx="5287800" cy="955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6"/>
          </p:nvPr>
        </p:nvSpPr>
        <p:spPr>
          <a:xfrm>
            <a:off x="1440000" y="6354550"/>
            <a:ext cx="5287800" cy="98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7"/>
          </p:nvPr>
        </p:nvSpPr>
        <p:spPr>
          <a:xfrm>
            <a:off x="11570000" y="3266250"/>
            <a:ext cx="5287800" cy="98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8"/>
          </p:nvPr>
        </p:nvSpPr>
        <p:spPr>
          <a:xfrm>
            <a:off x="11570000" y="6354550"/>
            <a:ext cx="5287800" cy="982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43" name="Google Shape;143;p17"/>
          <p:cNvSpPr/>
          <p:nvPr/>
        </p:nvSpPr>
        <p:spPr>
          <a:xfrm rot="10800000" flipH="1">
            <a:off x="932853" y="-334251"/>
            <a:ext cx="1403002" cy="1404250"/>
          </a:xfrm>
          <a:custGeom>
            <a:avLst/>
            <a:gdLst/>
            <a:ahLst/>
            <a:cxnLst/>
            <a:rect l="l" t="t" r="r" b="b"/>
            <a:pathLst>
              <a:path w="1134" h="1135" extrusionOk="0">
                <a:moveTo>
                  <a:pt x="1134" y="568"/>
                </a:moveTo>
                <a:cubicBezTo>
                  <a:pt x="1134" y="667"/>
                  <a:pt x="1107" y="765"/>
                  <a:pt x="1058" y="851"/>
                </a:cubicBezTo>
                <a:cubicBezTo>
                  <a:pt x="1008" y="938"/>
                  <a:pt x="937" y="1009"/>
                  <a:pt x="851" y="1059"/>
                </a:cubicBezTo>
                <a:cubicBezTo>
                  <a:pt x="764" y="1109"/>
                  <a:pt x="667" y="1135"/>
                  <a:pt x="567" y="1135"/>
                </a:cubicBezTo>
                <a:cubicBezTo>
                  <a:pt x="467" y="1135"/>
                  <a:pt x="369" y="1109"/>
                  <a:pt x="283" y="1059"/>
                </a:cubicBezTo>
                <a:cubicBezTo>
                  <a:pt x="196" y="1009"/>
                  <a:pt x="126" y="938"/>
                  <a:pt x="76" y="851"/>
                </a:cubicBezTo>
                <a:cubicBezTo>
                  <a:pt x="26" y="765"/>
                  <a:pt x="0" y="667"/>
                  <a:pt x="0" y="568"/>
                </a:cubicBezTo>
                <a:cubicBezTo>
                  <a:pt x="0" y="468"/>
                  <a:pt x="26" y="370"/>
                  <a:pt x="76" y="284"/>
                </a:cubicBezTo>
                <a:cubicBezTo>
                  <a:pt x="126" y="198"/>
                  <a:pt x="196" y="126"/>
                  <a:pt x="283" y="76"/>
                </a:cubicBezTo>
                <a:cubicBezTo>
                  <a:pt x="369" y="27"/>
                  <a:pt x="467" y="0"/>
                  <a:pt x="567" y="0"/>
                </a:cubicBezTo>
                <a:cubicBezTo>
                  <a:pt x="667" y="0"/>
                  <a:pt x="764" y="27"/>
                  <a:pt x="851" y="76"/>
                </a:cubicBezTo>
                <a:cubicBezTo>
                  <a:pt x="937" y="126"/>
                  <a:pt x="1009" y="198"/>
                  <a:pt x="1058" y="284"/>
                </a:cubicBezTo>
                <a:cubicBezTo>
                  <a:pt x="1108" y="370"/>
                  <a:pt x="1134" y="468"/>
                  <a:pt x="1134" y="5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0000" tIns="90000" rIns="180000" bIns="9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7"/>
          <p:cNvSpPr/>
          <p:nvPr/>
        </p:nvSpPr>
        <p:spPr>
          <a:xfrm rot="10800000" flipH="1">
            <a:off x="7729501" y="8674343"/>
            <a:ext cx="2829002" cy="2830502"/>
          </a:xfrm>
          <a:custGeom>
            <a:avLst/>
            <a:gdLst/>
            <a:ahLst/>
            <a:cxnLst/>
            <a:rect l="l" t="t" r="r" b="b"/>
            <a:pathLst>
              <a:path w="1853" h="1854" extrusionOk="0">
                <a:moveTo>
                  <a:pt x="1582" y="271"/>
                </a:moveTo>
                <a:cubicBezTo>
                  <a:pt x="1697" y="386"/>
                  <a:pt x="1780" y="530"/>
                  <a:pt x="1822" y="687"/>
                </a:cubicBezTo>
                <a:cubicBezTo>
                  <a:pt x="1864" y="844"/>
                  <a:pt x="1864" y="1010"/>
                  <a:pt x="1822" y="1167"/>
                </a:cubicBezTo>
                <a:cubicBezTo>
                  <a:pt x="1780" y="1325"/>
                  <a:pt x="1697" y="1467"/>
                  <a:pt x="1582" y="1582"/>
                </a:cubicBezTo>
                <a:cubicBezTo>
                  <a:pt x="1467" y="1697"/>
                  <a:pt x="1324" y="1780"/>
                  <a:pt x="1167" y="1822"/>
                </a:cubicBezTo>
                <a:cubicBezTo>
                  <a:pt x="1010" y="1864"/>
                  <a:pt x="844" y="1864"/>
                  <a:pt x="687" y="1822"/>
                </a:cubicBezTo>
                <a:cubicBezTo>
                  <a:pt x="530" y="1780"/>
                  <a:pt x="387" y="1697"/>
                  <a:pt x="272" y="1582"/>
                </a:cubicBezTo>
                <a:cubicBezTo>
                  <a:pt x="157" y="1467"/>
                  <a:pt x="74" y="1324"/>
                  <a:pt x="32" y="1167"/>
                </a:cubicBezTo>
                <a:cubicBezTo>
                  <a:pt x="-10" y="1009"/>
                  <a:pt x="-10" y="844"/>
                  <a:pt x="32" y="687"/>
                </a:cubicBezTo>
                <a:cubicBezTo>
                  <a:pt x="74" y="530"/>
                  <a:pt x="157" y="386"/>
                  <a:pt x="272" y="271"/>
                </a:cubicBezTo>
                <a:cubicBezTo>
                  <a:pt x="387" y="156"/>
                  <a:pt x="530" y="75"/>
                  <a:pt x="687" y="32"/>
                </a:cubicBezTo>
                <a:cubicBezTo>
                  <a:pt x="844" y="-10"/>
                  <a:pt x="1010" y="-10"/>
                  <a:pt x="1167" y="32"/>
                </a:cubicBezTo>
                <a:cubicBezTo>
                  <a:pt x="1324" y="75"/>
                  <a:pt x="1467" y="156"/>
                  <a:pt x="1582" y="27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86450" tIns="96450" rIns="186450" bIns="9645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7"/>
          <p:cNvSpPr/>
          <p:nvPr/>
        </p:nvSpPr>
        <p:spPr>
          <a:xfrm rot="10800000" flipH="1">
            <a:off x="8279117" y="9223956"/>
            <a:ext cx="1731294" cy="1732804"/>
          </a:xfrm>
          <a:custGeom>
            <a:avLst/>
            <a:gdLst/>
            <a:ahLst/>
            <a:cxnLst/>
            <a:rect l="l" t="t" r="r" b="b"/>
            <a:pathLst>
              <a:path w="1134" h="1135" extrusionOk="0">
                <a:moveTo>
                  <a:pt x="1134" y="568"/>
                </a:moveTo>
                <a:cubicBezTo>
                  <a:pt x="1134" y="667"/>
                  <a:pt x="1107" y="765"/>
                  <a:pt x="1058" y="851"/>
                </a:cubicBezTo>
                <a:cubicBezTo>
                  <a:pt x="1008" y="938"/>
                  <a:pt x="937" y="1009"/>
                  <a:pt x="851" y="1059"/>
                </a:cubicBezTo>
                <a:cubicBezTo>
                  <a:pt x="764" y="1109"/>
                  <a:pt x="667" y="1135"/>
                  <a:pt x="567" y="1135"/>
                </a:cubicBezTo>
                <a:cubicBezTo>
                  <a:pt x="467" y="1135"/>
                  <a:pt x="369" y="1109"/>
                  <a:pt x="283" y="1059"/>
                </a:cubicBezTo>
                <a:cubicBezTo>
                  <a:pt x="196" y="1009"/>
                  <a:pt x="126" y="938"/>
                  <a:pt x="76" y="851"/>
                </a:cubicBezTo>
                <a:cubicBezTo>
                  <a:pt x="26" y="765"/>
                  <a:pt x="0" y="667"/>
                  <a:pt x="0" y="568"/>
                </a:cubicBezTo>
                <a:cubicBezTo>
                  <a:pt x="0" y="468"/>
                  <a:pt x="26" y="370"/>
                  <a:pt x="76" y="284"/>
                </a:cubicBezTo>
                <a:cubicBezTo>
                  <a:pt x="126" y="198"/>
                  <a:pt x="196" y="126"/>
                  <a:pt x="283" y="76"/>
                </a:cubicBezTo>
                <a:cubicBezTo>
                  <a:pt x="369" y="27"/>
                  <a:pt x="467" y="0"/>
                  <a:pt x="567" y="0"/>
                </a:cubicBezTo>
                <a:cubicBezTo>
                  <a:pt x="667" y="0"/>
                  <a:pt x="764" y="27"/>
                  <a:pt x="851" y="76"/>
                </a:cubicBezTo>
                <a:cubicBezTo>
                  <a:pt x="937" y="126"/>
                  <a:pt x="1009" y="198"/>
                  <a:pt x="1058" y="284"/>
                </a:cubicBezTo>
                <a:cubicBezTo>
                  <a:pt x="1108" y="370"/>
                  <a:pt x="1134" y="468"/>
                  <a:pt x="1134" y="5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0000" tIns="90000" rIns="180000" bIns="9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17"/>
          <p:cNvGrpSpPr/>
          <p:nvPr/>
        </p:nvGrpSpPr>
        <p:grpSpPr>
          <a:xfrm>
            <a:off x="16847978" y="-255008"/>
            <a:ext cx="1689248" cy="1760996"/>
            <a:chOff x="8423989" y="-127504"/>
            <a:chExt cx="844624" cy="880498"/>
          </a:xfrm>
        </p:grpSpPr>
        <p:sp>
          <p:nvSpPr>
            <p:cNvPr id="147" name="Google Shape;147;p17"/>
            <p:cNvSpPr/>
            <p:nvPr/>
          </p:nvSpPr>
          <p:spPr>
            <a:xfrm>
              <a:off x="8423989" y="-58802"/>
              <a:ext cx="811788" cy="811796"/>
            </a:xfrm>
            <a:custGeom>
              <a:avLst/>
              <a:gdLst/>
              <a:ahLst/>
              <a:cxnLst/>
              <a:rect l="l" t="t" r="r" b="b"/>
              <a:pathLst>
                <a:path w="1607" h="1607" extrusionOk="0">
                  <a:moveTo>
                    <a:pt x="0" y="0"/>
                  </a:moveTo>
                  <a:lnTo>
                    <a:pt x="0" y="1607"/>
                  </a:lnTo>
                  <a:lnTo>
                    <a:pt x="1607" y="1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8632114" y="-127504"/>
              <a:ext cx="636498" cy="636505"/>
            </a:xfrm>
            <a:custGeom>
              <a:avLst/>
              <a:gdLst/>
              <a:ahLst/>
              <a:cxnLst/>
              <a:rect l="l" t="t" r="r" b="b"/>
              <a:pathLst>
                <a:path w="1260" h="1260" extrusionOk="0">
                  <a:moveTo>
                    <a:pt x="0" y="0"/>
                  </a:moveTo>
                  <a:lnTo>
                    <a:pt x="0" y="1260"/>
                  </a:lnTo>
                  <a:lnTo>
                    <a:pt x="1260" y="12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225" tIns="48225" rIns="93225" bIns="48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630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B593-BA96-A015-DFF4-22E378FD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D7193-99D3-7AA7-789B-0F586D069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6C8DC-7AC5-E999-E2FD-3378C6BA7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8227-D05A-473F-8A8C-A2703F08D893}" type="datetime1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8D256-43F1-D2F0-E5FC-F741BE89A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9F02F-C0A3-E3AC-2D67-B60360F7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95921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subTitle" idx="1"/>
          </p:nvPr>
        </p:nvSpPr>
        <p:spPr>
          <a:xfrm>
            <a:off x="1435100" y="4676112"/>
            <a:ext cx="47832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subTitle" idx="2"/>
          </p:nvPr>
        </p:nvSpPr>
        <p:spPr>
          <a:xfrm>
            <a:off x="6752400" y="4676112"/>
            <a:ext cx="47832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subTitle" idx="3"/>
          </p:nvPr>
        </p:nvSpPr>
        <p:spPr>
          <a:xfrm>
            <a:off x="12067206" y="4676112"/>
            <a:ext cx="47832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subTitle" idx="4"/>
          </p:nvPr>
        </p:nvSpPr>
        <p:spPr>
          <a:xfrm>
            <a:off x="1435100" y="8095004"/>
            <a:ext cx="47832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5"/>
          </p:nvPr>
        </p:nvSpPr>
        <p:spPr>
          <a:xfrm>
            <a:off x="6752400" y="8095000"/>
            <a:ext cx="47832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6"/>
          </p:nvPr>
        </p:nvSpPr>
        <p:spPr>
          <a:xfrm>
            <a:off x="12067206" y="8095004"/>
            <a:ext cx="47832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7"/>
          </p:nvPr>
        </p:nvSpPr>
        <p:spPr>
          <a:xfrm>
            <a:off x="1435100" y="3963300"/>
            <a:ext cx="4783200" cy="7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8"/>
          </p:nvPr>
        </p:nvSpPr>
        <p:spPr>
          <a:xfrm>
            <a:off x="6752400" y="3963300"/>
            <a:ext cx="4783200" cy="7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9"/>
          </p:nvPr>
        </p:nvSpPr>
        <p:spPr>
          <a:xfrm>
            <a:off x="12067206" y="3963300"/>
            <a:ext cx="4783200" cy="7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13"/>
          </p:nvPr>
        </p:nvSpPr>
        <p:spPr>
          <a:xfrm>
            <a:off x="1435100" y="7373000"/>
            <a:ext cx="4783200" cy="7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14"/>
          </p:nvPr>
        </p:nvSpPr>
        <p:spPr>
          <a:xfrm>
            <a:off x="6752400" y="7373000"/>
            <a:ext cx="4783200" cy="7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15"/>
          </p:nvPr>
        </p:nvSpPr>
        <p:spPr>
          <a:xfrm>
            <a:off x="12067206" y="7373000"/>
            <a:ext cx="4783200" cy="71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88" name="Google Shape;188;p19"/>
          <p:cNvGrpSpPr/>
          <p:nvPr/>
        </p:nvGrpSpPr>
        <p:grpSpPr>
          <a:xfrm>
            <a:off x="-1542210" y="7883841"/>
            <a:ext cx="3258720" cy="3686746"/>
            <a:chOff x="22220" y="3300120"/>
            <a:chExt cx="1629360" cy="1843373"/>
          </a:xfrm>
        </p:grpSpPr>
        <p:sp>
          <p:nvSpPr>
            <p:cNvPr id="189" name="Google Shape;189;p19"/>
            <p:cNvSpPr/>
            <p:nvPr/>
          </p:nvSpPr>
          <p:spPr>
            <a:xfrm rot="10800000">
              <a:off x="22220" y="3688012"/>
              <a:ext cx="1342440" cy="137484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10800000">
              <a:off x="909089" y="3300120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 rot="10800000">
              <a:off x="22220" y="3401092"/>
              <a:ext cx="1629360" cy="1742400"/>
            </a:xfrm>
            <a:custGeom>
              <a:avLst/>
              <a:gdLst/>
              <a:ahLst/>
              <a:cxnLst/>
              <a:rect l="l" t="t" r="r" b="b"/>
              <a:pathLst>
                <a:path w="4526" h="4840" fill="none" extrusionOk="0">
                  <a:moveTo>
                    <a:pt x="4526" y="4136"/>
                  </a:moveTo>
                  <a:cubicBezTo>
                    <a:pt x="4045" y="4573"/>
                    <a:pt x="3407" y="4840"/>
                    <a:pt x="2706" y="4840"/>
                  </a:cubicBezTo>
                  <a:cubicBezTo>
                    <a:pt x="1212" y="4840"/>
                    <a:pt x="0" y="3628"/>
                    <a:pt x="0" y="2134"/>
                  </a:cubicBezTo>
                  <a:cubicBezTo>
                    <a:pt x="0" y="1266"/>
                    <a:pt x="408" y="495"/>
                    <a:pt x="104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225" tIns="48225" rIns="93225" bIns="48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19"/>
          <p:cNvGrpSpPr/>
          <p:nvPr/>
        </p:nvGrpSpPr>
        <p:grpSpPr>
          <a:xfrm flipH="1">
            <a:off x="16857778" y="237260"/>
            <a:ext cx="5397636" cy="2104896"/>
            <a:chOff x="6210889" y="165155"/>
            <a:chExt cx="2698818" cy="1052448"/>
          </a:xfrm>
        </p:grpSpPr>
        <p:sp>
          <p:nvSpPr>
            <p:cNvPr id="193" name="Google Shape;193;p19"/>
            <p:cNvSpPr/>
            <p:nvPr/>
          </p:nvSpPr>
          <p:spPr>
            <a:xfrm rot="-5400000">
              <a:off x="7033808" y="-518610"/>
              <a:ext cx="913295" cy="2559132"/>
            </a:xfrm>
            <a:custGeom>
              <a:avLst/>
              <a:gdLst/>
              <a:ahLst/>
              <a:cxnLst/>
              <a:rect l="l" t="t" r="r" b="b"/>
              <a:pathLst>
                <a:path w="1713" h="4800" extrusionOk="0">
                  <a:moveTo>
                    <a:pt x="1007" y="0"/>
                  </a:moveTo>
                  <a:lnTo>
                    <a:pt x="1713" y="0"/>
                  </a:lnTo>
                  <a:lnTo>
                    <a:pt x="1713" y="3793"/>
                  </a:lnTo>
                  <a:cubicBezTo>
                    <a:pt x="1713" y="4349"/>
                    <a:pt x="1261" y="4800"/>
                    <a:pt x="705" y="4800"/>
                  </a:cubicBezTo>
                  <a:lnTo>
                    <a:pt x="0" y="4800"/>
                  </a:lnTo>
                  <a:lnTo>
                    <a:pt x="0" y="1007"/>
                  </a:lnTo>
                  <a:cubicBezTo>
                    <a:pt x="0" y="451"/>
                    <a:pt x="451" y="0"/>
                    <a:pt x="1007" y="0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9"/>
            <p:cNvSpPr/>
            <p:nvPr/>
          </p:nvSpPr>
          <p:spPr>
            <a:xfrm rot="-5400000">
              <a:off x="7996414" y="165157"/>
              <a:ext cx="913295" cy="913290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0" y="0"/>
                  </a:moveTo>
                  <a:lnTo>
                    <a:pt x="1713" y="0"/>
                  </a:lnTo>
                  <a:lnTo>
                    <a:pt x="1713" y="675"/>
                  </a:lnTo>
                  <a:cubicBezTo>
                    <a:pt x="1713" y="1248"/>
                    <a:pt x="1248" y="1713"/>
                    <a:pt x="676" y="1713"/>
                  </a:cubicBezTo>
                  <a:lnTo>
                    <a:pt x="0" y="17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3225" tIns="48225" rIns="93225" bIns="4822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5" name="Google Shape;195;p19"/>
          <p:cNvSpPr/>
          <p:nvPr/>
        </p:nvSpPr>
        <p:spPr>
          <a:xfrm rot="10800000" flipH="1">
            <a:off x="-614347" y="1240749"/>
            <a:ext cx="1403002" cy="1404250"/>
          </a:xfrm>
          <a:custGeom>
            <a:avLst/>
            <a:gdLst/>
            <a:ahLst/>
            <a:cxnLst/>
            <a:rect l="l" t="t" r="r" b="b"/>
            <a:pathLst>
              <a:path w="1134" h="1135" extrusionOk="0">
                <a:moveTo>
                  <a:pt x="1134" y="568"/>
                </a:moveTo>
                <a:cubicBezTo>
                  <a:pt x="1134" y="667"/>
                  <a:pt x="1107" y="765"/>
                  <a:pt x="1058" y="851"/>
                </a:cubicBezTo>
                <a:cubicBezTo>
                  <a:pt x="1008" y="938"/>
                  <a:pt x="937" y="1009"/>
                  <a:pt x="851" y="1059"/>
                </a:cubicBezTo>
                <a:cubicBezTo>
                  <a:pt x="764" y="1109"/>
                  <a:pt x="667" y="1135"/>
                  <a:pt x="567" y="1135"/>
                </a:cubicBezTo>
                <a:cubicBezTo>
                  <a:pt x="467" y="1135"/>
                  <a:pt x="369" y="1109"/>
                  <a:pt x="283" y="1059"/>
                </a:cubicBezTo>
                <a:cubicBezTo>
                  <a:pt x="196" y="1009"/>
                  <a:pt x="126" y="938"/>
                  <a:pt x="76" y="851"/>
                </a:cubicBezTo>
                <a:cubicBezTo>
                  <a:pt x="26" y="765"/>
                  <a:pt x="0" y="667"/>
                  <a:pt x="0" y="568"/>
                </a:cubicBezTo>
                <a:cubicBezTo>
                  <a:pt x="0" y="468"/>
                  <a:pt x="26" y="370"/>
                  <a:pt x="76" y="284"/>
                </a:cubicBezTo>
                <a:cubicBezTo>
                  <a:pt x="126" y="198"/>
                  <a:pt x="196" y="126"/>
                  <a:pt x="283" y="76"/>
                </a:cubicBezTo>
                <a:cubicBezTo>
                  <a:pt x="369" y="27"/>
                  <a:pt x="467" y="0"/>
                  <a:pt x="567" y="0"/>
                </a:cubicBezTo>
                <a:cubicBezTo>
                  <a:pt x="667" y="0"/>
                  <a:pt x="764" y="27"/>
                  <a:pt x="851" y="76"/>
                </a:cubicBezTo>
                <a:cubicBezTo>
                  <a:pt x="937" y="126"/>
                  <a:pt x="1009" y="198"/>
                  <a:pt x="1058" y="284"/>
                </a:cubicBezTo>
                <a:cubicBezTo>
                  <a:pt x="1108" y="370"/>
                  <a:pt x="1134" y="468"/>
                  <a:pt x="1134" y="5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80000" tIns="90000" rIns="180000" bIns="90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54389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12" name="Google Shape;212;p21"/>
          <p:cNvGrpSpPr/>
          <p:nvPr/>
        </p:nvGrpSpPr>
        <p:grpSpPr>
          <a:xfrm>
            <a:off x="-1121310" y="-1718990"/>
            <a:ext cx="20312204" cy="14579544"/>
            <a:chOff x="-560655" y="-859495"/>
            <a:chExt cx="10156102" cy="7289772"/>
          </a:xfrm>
        </p:grpSpPr>
        <p:grpSp>
          <p:nvGrpSpPr>
            <p:cNvPr id="213" name="Google Shape;213;p21"/>
            <p:cNvGrpSpPr/>
            <p:nvPr/>
          </p:nvGrpSpPr>
          <p:grpSpPr>
            <a:xfrm rot="10800000" flipH="1">
              <a:off x="-560655" y="-859495"/>
              <a:ext cx="1629360" cy="1742400"/>
              <a:chOff x="22220" y="3401092"/>
              <a:chExt cx="1629360" cy="1742400"/>
            </a:xfrm>
          </p:grpSpPr>
          <p:sp>
            <p:nvSpPr>
              <p:cNvPr id="214" name="Google Shape;214;p21"/>
              <p:cNvSpPr/>
              <p:nvPr/>
            </p:nvSpPr>
            <p:spPr>
              <a:xfrm rot="10800000">
                <a:off x="22220" y="3688012"/>
                <a:ext cx="1342440" cy="1374840"/>
              </a:xfrm>
              <a:custGeom>
                <a:avLst/>
                <a:gdLst/>
                <a:ahLst/>
                <a:cxnLst/>
                <a:rect l="l" t="t" r="r" b="b"/>
                <a:pathLst>
                  <a:path w="3729" h="3819" extrusionOk="0">
                    <a:moveTo>
                      <a:pt x="3729" y="2485"/>
                    </a:moveTo>
                    <a:cubicBezTo>
                      <a:pt x="3687" y="2616"/>
                      <a:pt x="3632" y="2743"/>
                      <a:pt x="3562" y="2864"/>
                    </a:cubicBezTo>
                    <a:cubicBezTo>
                      <a:pt x="3395" y="3154"/>
                      <a:pt x="3155" y="3395"/>
                      <a:pt x="2864" y="3563"/>
                    </a:cubicBezTo>
                    <a:cubicBezTo>
                      <a:pt x="2574" y="3730"/>
                      <a:pt x="2244" y="3819"/>
                      <a:pt x="1909" y="3819"/>
                    </a:cubicBezTo>
                    <a:cubicBezTo>
                      <a:pt x="1574" y="3819"/>
                      <a:pt x="1245" y="3730"/>
                      <a:pt x="955" y="3563"/>
                    </a:cubicBezTo>
                    <a:cubicBezTo>
                      <a:pt x="665" y="3395"/>
                      <a:pt x="424" y="3154"/>
                      <a:pt x="256" y="2864"/>
                    </a:cubicBezTo>
                    <a:cubicBezTo>
                      <a:pt x="88" y="2574"/>
                      <a:pt x="0" y="2245"/>
                      <a:pt x="0" y="1910"/>
                    </a:cubicBezTo>
                    <a:cubicBezTo>
                      <a:pt x="0" y="1574"/>
                      <a:pt x="88" y="1245"/>
                      <a:pt x="256" y="955"/>
                    </a:cubicBezTo>
                    <a:cubicBezTo>
                      <a:pt x="424" y="665"/>
                      <a:pt x="665" y="423"/>
                      <a:pt x="955" y="256"/>
                    </a:cubicBezTo>
                    <a:cubicBezTo>
                      <a:pt x="1245" y="88"/>
                      <a:pt x="1574" y="0"/>
                      <a:pt x="1909" y="0"/>
                    </a:cubicBezTo>
                    <a:cubicBezTo>
                      <a:pt x="2244" y="0"/>
                      <a:pt x="2574" y="88"/>
                      <a:pt x="2864" y="256"/>
                    </a:cubicBezTo>
                    <a:cubicBezTo>
                      <a:pt x="3155" y="423"/>
                      <a:pt x="3395" y="665"/>
                      <a:pt x="3562" y="955"/>
                    </a:cubicBezTo>
                    <a:cubicBezTo>
                      <a:pt x="3632" y="1075"/>
                      <a:pt x="3687" y="1202"/>
                      <a:pt x="3729" y="1333"/>
                    </a:cubicBezTo>
                    <a:lnTo>
                      <a:pt x="3729" y="2485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21"/>
              <p:cNvSpPr/>
              <p:nvPr/>
            </p:nvSpPr>
            <p:spPr>
              <a:xfrm rot="10800000">
                <a:off x="22220" y="3401092"/>
                <a:ext cx="1629360" cy="1742400"/>
              </a:xfrm>
              <a:custGeom>
                <a:avLst/>
                <a:gdLst/>
                <a:ahLst/>
                <a:cxnLst/>
                <a:rect l="l" t="t" r="r" b="b"/>
                <a:pathLst>
                  <a:path w="4526" h="4840" fill="none" extrusionOk="0">
                    <a:moveTo>
                      <a:pt x="4526" y="4136"/>
                    </a:moveTo>
                    <a:cubicBezTo>
                      <a:pt x="4045" y="4573"/>
                      <a:pt x="3407" y="4840"/>
                      <a:pt x="2706" y="4840"/>
                    </a:cubicBezTo>
                    <a:cubicBezTo>
                      <a:pt x="1212" y="4840"/>
                      <a:pt x="0" y="3628"/>
                      <a:pt x="0" y="2134"/>
                    </a:cubicBezTo>
                    <a:cubicBezTo>
                      <a:pt x="0" y="1266"/>
                      <a:pt x="408" y="495"/>
                      <a:pt x="1042" y="0"/>
                    </a:cubicBezTo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225" tIns="48225" rIns="93225" bIns="48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6" name="Google Shape;216;p21"/>
            <p:cNvGrpSpPr/>
            <p:nvPr/>
          </p:nvGrpSpPr>
          <p:grpSpPr>
            <a:xfrm rot="-5400000">
              <a:off x="7719814" y="4554644"/>
              <a:ext cx="2698818" cy="1052448"/>
              <a:chOff x="6210889" y="165155"/>
              <a:chExt cx="2698818" cy="1052448"/>
            </a:xfrm>
          </p:grpSpPr>
          <p:sp>
            <p:nvSpPr>
              <p:cNvPr id="217" name="Google Shape;217;p21"/>
              <p:cNvSpPr/>
              <p:nvPr/>
            </p:nvSpPr>
            <p:spPr>
              <a:xfrm rot="-5400000">
                <a:off x="7033808" y="-518610"/>
                <a:ext cx="913295" cy="2559132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4800" extrusionOk="0">
                    <a:moveTo>
                      <a:pt x="1007" y="0"/>
                    </a:moveTo>
                    <a:lnTo>
                      <a:pt x="1713" y="0"/>
                    </a:lnTo>
                    <a:lnTo>
                      <a:pt x="1713" y="3793"/>
                    </a:lnTo>
                    <a:cubicBezTo>
                      <a:pt x="1713" y="4349"/>
                      <a:pt x="1261" y="4800"/>
                      <a:pt x="705" y="4800"/>
                    </a:cubicBezTo>
                    <a:lnTo>
                      <a:pt x="0" y="4800"/>
                    </a:lnTo>
                    <a:lnTo>
                      <a:pt x="0" y="1007"/>
                    </a:lnTo>
                    <a:cubicBezTo>
                      <a:pt x="0" y="451"/>
                      <a:pt x="451" y="0"/>
                      <a:pt x="1007" y="0"/>
                    </a:cubicBezTo>
                    <a:close/>
                  </a:path>
                </a:pathLst>
              </a:custGeom>
              <a:solidFill>
                <a:srgbClr val="F9CAA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21"/>
              <p:cNvSpPr/>
              <p:nvPr/>
            </p:nvSpPr>
            <p:spPr>
              <a:xfrm rot="-5400000">
                <a:off x="7996414" y="165157"/>
                <a:ext cx="913295" cy="91329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0" y="0"/>
                    </a:moveTo>
                    <a:lnTo>
                      <a:pt x="1713" y="0"/>
                    </a:lnTo>
                    <a:lnTo>
                      <a:pt x="1713" y="675"/>
                    </a:lnTo>
                    <a:cubicBezTo>
                      <a:pt x="1713" y="1248"/>
                      <a:pt x="1248" y="1713"/>
                      <a:pt x="676" y="1713"/>
                    </a:cubicBezTo>
                    <a:lnTo>
                      <a:pt x="0" y="171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225" tIns="48225" rIns="93225" bIns="48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9" name="Google Shape;219;p21"/>
            <p:cNvSpPr/>
            <p:nvPr/>
          </p:nvSpPr>
          <p:spPr>
            <a:xfrm flipH="1">
              <a:off x="8876931" y="534998"/>
              <a:ext cx="502825" cy="501626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3443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>
            <a:spLocks noGrp="1"/>
          </p:cNvSpPr>
          <p:nvPr>
            <p:ph type="subTitle" idx="1"/>
          </p:nvPr>
        </p:nvSpPr>
        <p:spPr>
          <a:xfrm>
            <a:off x="3712300" y="7076826"/>
            <a:ext cx="48498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2"/>
          </p:nvPr>
        </p:nvSpPr>
        <p:spPr>
          <a:xfrm>
            <a:off x="3712300" y="7637826"/>
            <a:ext cx="48498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title" idx="3" hasCustomPrompt="1"/>
          </p:nvPr>
        </p:nvSpPr>
        <p:spPr>
          <a:xfrm>
            <a:off x="2145702" y="7076808"/>
            <a:ext cx="1261800" cy="126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18"/>
          <p:cNvSpPr txBox="1">
            <a:spLocks noGrp="1"/>
          </p:cNvSpPr>
          <p:nvPr>
            <p:ph type="subTitle" idx="4"/>
          </p:nvPr>
        </p:nvSpPr>
        <p:spPr>
          <a:xfrm>
            <a:off x="11292500" y="3701262"/>
            <a:ext cx="48498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ubTitle" idx="5"/>
          </p:nvPr>
        </p:nvSpPr>
        <p:spPr>
          <a:xfrm>
            <a:off x="11292500" y="4262250"/>
            <a:ext cx="48498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subTitle" idx="6"/>
          </p:nvPr>
        </p:nvSpPr>
        <p:spPr>
          <a:xfrm>
            <a:off x="11292500" y="5951638"/>
            <a:ext cx="48498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ubTitle" idx="7"/>
          </p:nvPr>
        </p:nvSpPr>
        <p:spPr>
          <a:xfrm>
            <a:off x="11292500" y="6512650"/>
            <a:ext cx="48498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subTitle" idx="8"/>
          </p:nvPr>
        </p:nvSpPr>
        <p:spPr>
          <a:xfrm>
            <a:off x="3712300" y="2576076"/>
            <a:ext cx="48498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subTitle" idx="9"/>
          </p:nvPr>
        </p:nvSpPr>
        <p:spPr>
          <a:xfrm>
            <a:off x="3712300" y="3137076"/>
            <a:ext cx="48498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title" idx="13" hasCustomPrompt="1"/>
          </p:nvPr>
        </p:nvSpPr>
        <p:spPr>
          <a:xfrm>
            <a:off x="2145704" y="2576058"/>
            <a:ext cx="1261800" cy="126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1" name="Google Shape;161;p18"/>
          <p:cNvSpPr txBox="1">
            <a:spLocks noGrp="1"/>
          </p:cNvSpPr>
          <p:nvPr>
            <p:ph type="subTitle" idx="14"/>
          </p:nvPr>
        </p:nvSpPr>
        <p:spPr>
          <a:xfrm>
            <a:off x="3712300" y="4826450"/>
            <a:ext cx="48498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3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subTitle" idx="15"/>
          </p:nvPr>
        </p:nvSpPr>
        <p:spPr>
          <a:xfrm>
            <a:off x="3712300" y="5387450"/>
            <a:ext cx="4849800" cy="9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 idx="16" hasCustomPrompt="1"/>
          </p:nvPr>
        </p:nvSpPr>
        <p:spPr>
          <a:xfrm>
            <a:off x="2145702" y="4826434"/>
            <a:ext cx="1261800" cy="126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4" name="Google Shape;164;p18"/>
          <p:cNvSpPr txBox="1">
            <a:spLocks noGrp="1"/>
          </p:cNvSpPr>
          <p:nvPr>
            <p:ph type="title" idx="17" hasCustomPrompt="1"/>
          </p:nvPr>
        </p:nvSpPr>
        <p:spPr>
          <a:xfrm>
            <a:off x="9725904" y="3701234"/>
            <a:ext cx="1261800" cy="126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5" name="Google Shape;165;p18"/>
          <p:cNvSpPr txBox="1">
            <a:spLocks noGrp="1"/>
          </p:cNvSpPr>
          <p:nvPr>
            <p:ph type="title" idx="18" hasCustomPrompt="1"/>
          </p:nvPr>
        </p:nvSpPr>
        <p:spPr>
          <a:xfrm>
            <a:off x="9725902" y="5951608"/>
            <a:ext cx="1261800" cy="1261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166" name="Google Shape;166;p18"/>
          <p:cNvGrpSpPr/>
          <p:nvPr/>
        </p:nvGrpSpPr>
        <p:grpSpPr>
          <a:xfrm>
            <a:off x="-1623998" y="17570"/>
            <a:ext cx="23869612" cy="2104896"/>
            <a:chOff x="-811999" y="8785"/>
            <a:chExt cx="11934806" cy="1052448"/>
          </a:xfrm>
        </p:grpSpPr>
        <p:grpSp>
          <p:nvGrpSpPr>
            <p:cNvPr id="167" name="Google Shape;167;p18"/>
            <p:cNvGrpSpPr/>
            <p:nvPr/>
          </p:nvGrpSpPr>
          <p:grpSpPr>
            <a:xfrm rot="-5400000">
              <a:off x="9247173" y="-814400"/>
              <a:ext cx="1052448" cy="2698818"/>
              <a:chOff x="7902673" y="3863125"/>
              <a:chExt cx="1052448" cy="2698818"/>
            </a:xfrm>
          </p:grpSpPr>
          <p:sp>
            <p:nvSpPr>
              <p:cNvPr id="168" name="Google Shape;168;p18"/>
              <p:cNvSpPr/>
              <p:nvPr/>
            </p:nvSpPr>
            <p:spPr>
              <a:xfrm rot="10800000">
                <a:off x="8041827" y="4002810"/>
                <a:ext cx="913295" cy="2559132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4800" extrusionOk="0">
                    <a:moveTo>
                      <a:pt x="1007" y="0"/>
                    </a:moveTo>
                    <a:lnTo>
                      <a:pt x="1713" y="0"/>
                    </a:lnTo>
                    <a:lnTo>
                      <a:pt x="1713" y="3793"/>
                    </a:lnTo>
                    <a:cubicBezTo>
                      <a:pt x="1713" y="4349"/>
                      <a:pt x="1261" y="4800"/>
                      <a:pt x="705" y="4800"/>
                    </a:cubicBezTo>
                    <a:lnTo>
                      <a:pt x="0" y="4800"/>
                    </a:lnTo>
                    <a:lnTo>
                      <a:pt x="0" y="1007"/>
                    </a:lnTo>
                    <a:cubicBezTo>
                      <a:pt x="0" y="451"/>
                      <a:pt x="451" y="0"/>
                      <a:pt x="100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 rot="10800000">
                <a:off x="7902673" y="3863125"/>
                <a:ext cx="913295" cy="91329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0" y="0"/>
                    </a:moveTo>
                    <a:lnTo>
                      <a:pt x="1713" y="0"/>
                    </a:lnTo>
                    <a:lnTo>
                      <a:pt x="1713" y="675"/>
                    </a:lnTo>
                    <a:cubicBezTo>
                      <a:pt x="1713" y="1248"/>
                      <a:pt x="1248" y="1713"/>
                      <a:pt x="676" y="1713"/>
                    </a:cubicBezTo>
                    <a:lnTo>
                      <a:pt x="0" y="171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225" tIns="48225" rIns="93225" bIns="48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18"/>
            <p:cNvGrpSpPr/>
            <p:nvPr/>
          </p:nvGrpSpPr>
          <p:grpSpPr>
            <a:xfrm>
              <a:off x="-811999" y="264437"/>
              <a:ext cx="1531998" cy="753299"/>
              <a:chOff x="-335749" y="688574"/>
              <a:chExt cx="1531998" cy="753299"/>
            </a:xfrm>
          </p:grpSpPr>
          <p:sp>
            <p:nvSpPr>
              <p:cNvPr id="171" name="Google Shape;171;p18"/>
              <p:cNvSpPr/>
              <p:nvPr/>
            </p:nvSpPr>
            <p:spPr>
              <a:xfrm flipH="1">
                <a:off x="-335749" y="747939"/>
                <a:ext cx="1387905" cy="693934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204" extrusionOk="0">
                    <a:moveTo>
                      <a:pt x="2408" y="1204"/>
                    </a:moveTo>
                    <a:cubicBezTo>
                      <a:pt x="2408" y="539"/>
                      <a:pt x="1869" y="0"/>
                      <a:pt x="1204" y="0"/>
                    </a:cubicBezTo>
                    <a:cubicBezTo>
                      <a:pt x="539" y="0"/>
                      <a:pt x="0" y="539"/>
                      <a:pt x="0" y="1204"/>
                    </a:cubicBezTo>
                    <a:lnTo>
                      <a:pt x="2408" y="120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8"/>
              <p:cNvSpPr/>
              <p:nvPr/>
            </p:nvSpPr>
            <p:spPr>
              <a:xfrm flipH="1">
                <a:off x="143792" y="688574"/>
                <a:ext cx="1052456" cy="52563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2" extrusionOk="0">
                    <a:moveTo>
                      <a:pt x="1826" y="912"/>
                    </a:moveTo>
                    <a:cubicBezTo>
                      <a:pt x="1826" y="408"/>
                      <a:pt x="1417" y="0"/>
                      <a:pt x="913" y="0"/>
                    </a:cubicBezTo>
                    <a:cubicBezTo>
                      <a:pt x="409" y="0"/>
                      <a:pt x="0" y="408"/>
                      <a:pt x="0" y="912"/>
                    </a:cubicBezTo>
                    <a:lnTo>
                      <a:pt x="1826" y="91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225" tIns="48225" rIns="93225" bIns="48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8"/>
              <p:cNvSpPr/>
              <p:nvPr/>
            </p:nvSpPr>
            <p:spPr>
              <a:xfrm flipH="1">
                <a:off x="926506" y="706442"/>
                <a:ext cx="251298" cy="250139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34" extrusionOk="0">
                    <a:moveTo>
                      <a:pt x="436" y="217"/>
                    </a:moveTo>
                    <a:cubicBezTo>
                      <a:pt x="436" y="255"/>
                      <a:pt x="426" y="292"/>
                      <a:pt x="407" y="325"/>
                    </a:cubicBezTo>
                    <a:cubicBezTo>
                      <a:pt x="388" y="359"/>
                      <a:pt x="360" y="386"/>
                      <a:pt x="327" y="405"/>
                    </a:cubicBezTo>
                    <a:cubicBezTo>
                      <a:pt x="294" y="424"/>
                      <a:pt x="256" y="434"/>
                      <a:pt x="218" y="434"/>
                    </a:cubicBezTo>
                    <a:cubicBezTo>
                      <a:pt x="180" y="434"/>
                      <a:pt x="142" y="424"/>
                      <a:pt x="109" y="405"/>
                    </a:cubicBezTo>
                    <a:cubicBezTo>
                      <a:pt x="76" y="386"/>
                      <a:pt x="48" y="359"/>
                      <a:pt x="29" y="325"/>
                    </a:cubicBezTo>
                    <a:cubicBezTo>
                      <a:pt x="10" y="292"/>
                      <a:pt x="0" y="255"/>
                      <a:pt x="0" y="217"/>
                    </a:cubicBezTo>
                    <a:cubicBezTo>
                      <a:pt x="0" y="178"/>
                      <a:pt x="10" y="141"/>
                      <a:pt x="29" y="108"/>
                    </a:cubicBezTo>
                    <a:cubicBezTo>
                      <a:pt x="48" y="74"/>
                      <a:pt x="76" y="47"/>
                      <a:pt x="109" y="28"/>
                    </a:cubicBezTo>
                    <a:cubicBezTo>
                      <a:pt x="142" y="9"/>
                      <a:pt x="180" y="0"/>
                      <a:pt x="218" y="0"/>
                    </a:cubicBezTo>
                    <a:cubicBezTo>
                      <a:pt x="256" y="0"/>
                      <a:pt x="294" y="9"/>
                      <a:pt x="327" y="28"/>
                    </a:cubicBezTo>
                    <a:cubicBezTo>
                      <a:pt x="360" y="47"/>
                      <a:pt x="388" y="74"/>
                      <a:pt x="407" y="108"/>
                    </a:cubicBezTo>
                    <a:cubicBezTo>
                      <a:pt x="426" y="141"/>
                      <a:pt x="436" y="178"/>
                      <a:pt x="436" y="2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2604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rgbClr val="1F1F1F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1440000" y="2035450"/>
            <a:ext cx="10806600" cy="31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35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 sz="2800">
                <a:solidFill>
                  <a:srgbClr val="434343"/>
                </a:solidFill>
              </a:defRPr>
            </a:lvl1pPr>
            <a:lvl2pPr marL="1828800" lvl="1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2743200" lvl="2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3657600" lvl="3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4572000" lvl="4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5486400" lvl="5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6400800" lvl="6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7315200" lvl="7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8229600" lvl="8" indent="-635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54297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440000" y="2035450"/>
            <a:ext cx="15408000" cy="71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914400" lvl="0" indent="-635000" rtl="0">
              <a:spcBef>
                <a:spcPts val="0"/>
              </a:spcBef>
              <a:spcAft>
                <a:spcPts val="0"/>
              </a:spcAft>
              <a:buSzPts val="1400"/>
              <a:buFont typeface="Arimo"/>
              <a:buChar char="○"/>
              <a:defRPr sz="2800">
                <a:solidFill>
                  <a:srgbClr val="434343"/>
                </a:solidFill>
              </a:defRPr>
            </a:lvl1pPr>
            <a:lvl2pPr marL="1828800" lvl="1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2pPr>
            <a:lvl3pPr marL="2743200" lvl="2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3pPr>
            <a:lvl4pPr marL="3657600" lvl="3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4pPr>
            <a:lvl5pPr marL="4572000" lvl="4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5pPr>
            <a:lvl6pPr marL="5486400" lvl="5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6pPr>
            <a:lvl7pPr marL="6400800" lvl="6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Nunito Light"/>
              <a:buChar char="●"/>
              <a:defRPr>
                <a:solidFill>
                  <a:srgbClr val="434343"/>
                </a:solidFill>
              </a:defRPr>
            </a:lvl7pPr>
            <a:lvl8pPr marL="7315200" lvl="7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Nunito Light"/>
              <a:buChar char="○"/>
              <a:defRPr>
                <a:solidFill>
                  <a:srgbClr val="434343"/>
                </a:solidFill>
              </a:defRPr>
            </a:lvl8pPr>
            <a:lvl9pPr marL="8229600" lvl="8" indent="-609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Nunito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-1623998" y="17571"/>
            <a:ext cx="23869612" cy="10888694"/>
            <a:chOff x="-811999" y="8785"/>
            <a:chExt cx="11934806" cy="5444347"/>
          </a:xfrm>
        </p:grpSpPr>
        <p:grpSp>
          <p:nvGrpSpPr>
            <p:cNvPr id="19" name="Google Shape;19;p4"/>
            <p:cNvGrpSpPr/>
            <p:nvPr/>
          </p:nvGrpSpPr>
          <p:grpSpPr>
            <a:xfrm rot="-5400000">
              <a:off x="9247173" y="-814400"/>
              <a:ext cx="1052448" cy="2698818"/>
              <a:chOff x="7902673" y="3863125"/>
              <a:chExt cx="1052448" cy="2698818"/>
            </a:xfrm>
          </p:grpSpPr>
          <p:sp>
            <p:nvSpPr>
              <p:cNvPr id="20" name="Google Shape;20;p4"/>
              <p:cNvSpPr/>
              <p:nvPr/>
            </p:nvSpPr>
            <p:spPr>
              <a:xfrm rot="10800000">
                <a:off x="8041827" y="4002810"/>
                <a:ext cx="913295" cy="2559132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4800" extrusionOk="0">
                    <a:moveTo>
                      <a:pt x="1007" y="0"/>
                    </a:moveTo>
                    <a:lnTo>
                      <a:pt x="1713" y="0"/>
                    </a:lnTo>
                    <a:lnTo>
                      <a:pt x="1713" y="3793"/>
                    </a:lnTo>
                    <a:cubicBezTo>
                      <a:pt x="1713" y="4349"/>
                      <a:pt x="1261" y="4800"/>
                      <a:pt x="705" y="4800"/>
                    </a:cubicBezTo>
                    <a:lnTo>
                      <a:pt x="0" y="4800"/>
                    </a:lnTo>
                    <a:lnTo>
                      <a:pt x="0" y="1007"/>
                    </a:lnTo>
                    <a:cubicBezTo>
                      <a:pt x="0" y="451"/>
                      <a:pt x="451" y="0"/>
                      <a:pt x="1007" y="0"/>
                    </a:cubicBezTo>
                    <a:close/>
                  </a:path>
                </a:pathLst>
              </a:custGeom>
              <a:solidFill>
                <a:srgbClr val="F9CAA0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4"/>
              <p:cNvSpPr/>
              <p:nvPr/>
            </p:nvSpPr>
            <p:spPr>
              <a:xfrm rot="10800000">
                <a:off x="7902673" y="3863125"/>
                <a:ext cx="913295" cy="91329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713" extrusionOk="0">
                    <a:moveTo>
                      <a:pt x="0" y="0"/>
                    </a:moveTo>
                    <a:lnTo>
                      <a:pt x="1713" y="0"/>
                    </a:lnTo>
                    <a:lnTo>
                      <a:pt x="1713" y="675"/>
                    </a:lnTo>
                    <a:cubicBezTo>
                      <a:pt x="1713" y="1248"/>
                      <a:pt x="1248" y="1713"/>
                      <a:pt x="676" y="1713"/>
                    </a:cubicBezTo>
                    <a:lnTo>
                      <a:pt x="0" y="1713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225" tIns="48225" rIns="93225" bIns="48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" name="Google Shape;22;p4"/>
            <p:cNvGrpSpPr/>
            <p:nvPr/>
          </p:nvGrpSpPr>
          <p:grpSpPr>
            <a:xfrm>
              <a:off x="-811999" y="264437"/>
              <a:ext cx="1531998" cy="753299"/>
              <a:chOff x="-335749" y="688574"/>
              <a:chExt cx="1531998" cy="753299"/>
            </a:xfrm>
          </p:grpSpPr>
          <p:sp>
            <p:nvSpPr>
              <p:cNvPr id="23" name="Google Shape;23;p4"/>
              <p:cNvSpPr/>
              <p:nvPr/>
            </p:nvSpPr>
            <p:spPr>
              <a:xfrm flipH="1">
                <a:off x="-335749" y="747939"/>
                <a:ext cx="1387905" cy="693934"/>
              </a:xfrm>
              <a:custGeom>
                <a:avLst/>
                <a:gdLst/>
                <a:ahLst/>
                <a:cxnLst/>
                <a:rect l="l" t="t" r="r" b="b"/>
                <a:pathLst>
                  <a:path w="2408" h="1204" extrusionOk="0">
                    <a:moveTo>
                      <a:pt x="2408" y="1204"/>
                    </a:moveTo>
                    <a:cubicBezTo>
                      <a:pt x="2408" y="539"/>
                      <a:pt x="1869" y="0"/>
                      <a:pt x="1204" y="0"/>
                    </a:cubicBezTo>
                    <a:cubicBezTo>
                      <a:pt x="539" y="0"/>
                      <a:pt x="0" y="539"/>
                      <a:pt x="0" y="1204"/>
                    </a:cubicBezTo>
                    <a:lnTo>
                      <a:pt x="2408" y="1204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4"/>
              <p:cNvSpPr/>
              <p:nvPr/>
            </p:nvSpPr>
            <p:spPr>
              <a:xfrm flipH="1">
                <a:off x="143792" y="688574"/>
                <a:ext cx="1052456" cy="525638"/>
              </a:xfrm>
              <a:custGeom>
                <a:avLst/>
                <a:gdLst/>
                <a:ahLst/>
                <a:cxnLst/>
                <a:rect l="l" t="t" r="r" b="b"/>
                <a:pathLst>
                  <a:path w="1826" h="912" extrusionOk="0">
                    <a:moveTo>
                      <a:pt x="1826" y="912"/>
                    </a:moveTo>
                    <a:cubicBezTo>
                      <a:pt x="1826" y="408"/>
                      <a:pt x="1417" y="0"/>
                      <a:pt x="913" y="0"/>
                    </a:cubicBezTo>
                    <a:cubicBezTo>
                      <a:pt x="409" y="0"/>
                      <a:pt x="0" y="408"/>
                      <a:pt x="0" y="912"/>
                    </a:cubicBezTo>
                    <a:lnTo>
                      <a:pt x="1826" y="91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225" tIns="48225" rIns="93225" bIns="48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4"/>
              <p:cNvSpPr/>
              <p:nvPr/>
            </p:nvSpPr>
            <p:spPr>
              <a:xfrm flipH="1">
                <a:off x="926506" y="706442"/>
                <a:ext cx="251298" cy="250139"/>
              </a:xfrm>
              <a:custGeom>
                <a:avLst/>
                <a:gdLst/>
                <a:ahLst/>
                <a:cxnLst/>
                <a:rect l="l" t="t" r="r" b="b"/>
                <a:pathLst>
                  <a:path w="436" h="434" extrusionOk="0">
                    <a:moveTo>
                      <a:pt x="436" y="217"/>
                    </a:moveTo>
                    <a:cubicBezTo>
                      <a:pt x="436" y="255"/>
                      <a:pt x="426" y="292"/>
                      <a:pt x="407" y="325"/>
                    </a:cubicBezTo>
                    <a:cubicBezTo>
                      <a:pt x="388" y="359"/>
                      <a:pt x="360" y="386"/>
                      <a:pt x="327" y="405"/>
                    </a:cubicBezTo>
                    <a:cubicBezTo>
                      <a:pt x="294" y="424"/>
                      <a:pt x="256" y="434"/>
                      <a:pt x="218" y="434"/>
                    </a:cubicBezTo>
                    <a:cubicBezTo>
                      <a:pt x="180" y="434"/>
                      <a:pt x="142" y="424"/>
                      <a:pt x="109" y="405"/>
                    </a:cubicBezTo>
                    <a:cubicBezTo>
                      <a:pt x="76" y="386"/>
                      <a:pt x="48" y="359"/>
                      <a:pt x="29" y="325"/>
                    </a:cubicBezTo>
                    <a:cubicBezTo>
                      <a:pt x="10" y="292"/>
                      <a:pt x="0" y="255"/>
                      <a:pt x="0" y="217"/>
                    </a:cubicBezTo>
                    <a:cubicBezTo>
                      <a:pt x="0" y="178"/>
                      <a:pt x="10" y="141"/>
                      <a:pt x="29" y="108"/>
                    </a:cubicBezTo>
                    <a:cubicBezTo>
                      <a:pt x="48" y="74"/>
                      <a:pt x="76" y="47"/>
                      <a:pt x="109" y="28"/>
                    </a:cubicBezTo>
                    <a:cubicBezTo>
                      <a:pt x="142" y="9"/>
                      <a:pt x="180" y="0"/>
                      <a:pt x="218" y="0"/>
                    </a:cubicBezTo>
                    <a:cubicBezTo>
                      <a:pt x="256" y="0"/>
                      <a:pt x="294" y="9"/>
                      <a:pt x="327" y="28"/>
                    </a:cubicBezTo>
                    <a:cubicBezTo>
                      <a:pt x="360" y="47"/>
                      <a:pt x="388" y="74"/>
                      <a:pt x="407" y="108"/>
                    </a:cubicBezTo>
                    <a:cubicBezTo>
                      <a:pt x="426" y="141"/>
                      <a:pt x="436" y="178"/>
                      <a:pt x="436" y="21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26;p4"/>
            <p:cNvGrpSpPr/>
            <p:nvPr/>
          </p:nvGrpSpPr>
          <p:grpSpPr>
            <a:xfrm>
              <a:off x="8424001" y="4608508"/>
              <a:ext cx="880498" cy="844624"/>
              <a:chOff x="8433251" y="-309617"/>
              <a:chExt cx="880498" cy="844624"/>
            </a:xfrm>
          </p:grpSpPr>
          <p:sp>
            <p:nvSpPr>
              <p:cNvPr id="27" name="Google Shape;27;p4"/>
              <p:cNvSpPr/>
              <p:nvPr/>
            </p:nvSpPr>
            <p:spPr>
              <a:xfrm rot="5400000">
                <a:off x="8433255" y="-309621"/>
                <a:ext cx="811788" cy="811796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607" extrusionOk="0">
                    <a:moveTo>
                      <a:pt x="0" y="0"/>
                    </a:moveTo>
                    <a:lnTo>
                      <a:pt x="0" y="1607"/>
                    </a:lnTo>
                    <a:lnTo>
                      <a:pt x="1607" y="160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0000" tIns="45000" rIns="90000" bIns="45000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4"/>
              <p:cNvSpPr/>
              <p:nvPr/>
            </p:nvSpPr>
            <p:spPr>
              <a:xfrm rot="5400000">
                <a:off x="8677248" y="-101495"/>
                <a:ext cx="636498" cy="636505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1260" extrusionOk="0">
                    <a:moveTo>
                      <a:pt x="0" y="0"/>
                    </a:moveTo>
                    <a:lnTo>
                      <a:pt x="0" y="1260"/>
                    </a:lnTo>
                    <a:lnTo>
                      <a:pt x="1260" y="126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dk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3225" tIns="48225" rIns="93225" bIns="48225" anchor="ctr" anchorCtr="1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3600" b="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3198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B59A0-23B4-5E1C-D356-5726EAEC3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04B37-2474-C567-6992-EAC3AE445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82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82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82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AF947-9E1B-6294-4E2D-314DE5955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6FD1D-CC00-4A6B-914E-733ADEBA5CD2}" type="datetime1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4FE9E-6BC7-5038-FD9E-B4D2F5E24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4F9D4-9B6B-8808-EE51-306A8E87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C703-9149-C97B-5B18-2762E8FB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7A7F1-7046-1A13-CA14-0DDF71736F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2D27C-279A-6CB1-B5BC-38F3777F97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A0430-5959-7696-2E86-0CD73DD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8227-D05A-473F-8A8C-A2703F08D893}" type="datetime1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CCBA9-B66F-1589-A6F2-2BBFF33C7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10A868-2DEC-700C-DE85-862F02EC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13985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F86B5-050A-1891-9BA3-6AA43DB7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CA5F8-39B7-24AD-C66F-DA1EA2CCD9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B3437B-EB15-89BC-D1D7-41A8E79A5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476CA-AFC2-D942-8939-07C670BEC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B7D17-CF7F-8D07-F1BD-D846C7F016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CFA16-0F1A-8347-ADFA-61C8A9CDF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8227-D05A-473F-8A8C-A2703F08D893}" type="datetime1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92FCB-1FE8-A875-53FE-8631BA471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C07DC6-CCB0-301B-4288-6A74E1DF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60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05DC-268E-148A-CD4D-8F8A68C4A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21768-5AC4-0D26-1E8C-33BE50B46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1800-E080-4E80-A503-E8C8E6A88BA2}" type="datetime1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B9751-3B10-13B3-8EF8-9A775B370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8E9916-31B3-5006-D0F4-349F8E4DF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63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3261B8-DDBE-BD14-171D-AFD5F19F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6AD0F-EF89-429B-BB4C-C8EE7F0FF6EC}" type="datetime1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27B3E1-D549-34CE-5C61-7904B0F12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ED3B3-7844-BFBA-1FD0-2EE20650E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7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B0301-616F-F8C6-A477-4442D51FA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11029-4C05-79AF-39F1-B8A417315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6284D0-E938-E1D5-D771-4F786FE30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CFD7DF-8B8D-4DE2-B3D6-B1585A80D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18227-D05A-473F-8A8C-A2703F08D893}" type="datetime1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D626E-DFA9-1C22-ECE3-613193F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76DFB-7EE8-6319-469D-093432618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6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B02A6-1AFC-FD1C-195B-34704576B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49B7C5-0A15-528A-DF79-FDB646EEC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7F5AB1-5CFE-365D-6D3F-424FCF69E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D477C-1930-B63E-0BB6-B9409743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2100DD-7038-44DC-ABFB-86572FD2FEB0}" type="datetime1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DAD571-9AF1-357F-BEDA-ED2260FD8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9612E-3C2D-8E71-E869-3D4CB94F2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17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49AA77-5625-97EA-F317-55D6C4C2A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EE81FF-E796-4C10-F6A7-C854975B5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1438-4FFC-DE27-B621-3FBCACBAEE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18227-D05A-473F-8A8C-A2703F08D893}" type="datetime1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32F07-6D1E-CB1B-3BFA-67A31A094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0EB23-11A6-BB59-16CA-61227F5427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3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7" r:id="rId23"/>
    <p:sldLayoutId id="2147483738" r:id="rId24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3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6.wdp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5" Type="http://schemas.microsoft.com/office/2007/relationships/hdphoto" Target="../media/hdphoto6.wdp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17" Type="http://schemas.microsoft.com/office/2007/relationships/hdphoto" Target="../media/hdphoto2.wdp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png"/><Relationship Id="rId11" Type="http://schemas.openxmlformats.org/officeDocument/2006/relationships/image" Target="../media/image10.crdownload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2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9.PNG"/><Relationship Id="rId11" Type="http://schemas.openxmlformats.org/officeDocument/2006/relationships/image" Target="../media/image14.png"/><Relationship Id="rId5" Type="http://schemas.openxmlformats.org/officeDocument/2006/relationships/image" Target="../media/image58.PNG"/><Relationship Id="rId10" Type="http://schemas.microsoft.com/office/2007/relationships/hdphoto" Target="../media/hdphoto1.wdp"/><Relationship Id="rId4" Type="http://schemas.openxmlformats.org/officeDocument/2006/relationships/image" Target="../media/image57.PNG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microsoft.com/office/2007/relationships/hdphoto" Target="../media/hdphoto2.wdp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jpe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4" Type="http://schemas.microsoft.com/office/2007/relationships/hdphoto" Target="../media/hdphoto3.wdp"/><Relationship Id="rId9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crdownload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8"/>
          <p:cNvGrpSpPr/>
          <p:nvPr/>
        </p:nvGrpSpPr>
        <p:grpSpPr>
          <a:xfrm>
            <a:off x="15831625" y="-145488"/>
            <a:ext cx="2414430" cy="2393388"/>
            <a:chOff x="7386281" y="-5"/>
            <a:chExt cx="1757719" cy="1742400"/>
          </a:xfrm>
        </p:grpSpPr>
        <p:sp>
          <p:nvSpPr>
            <p:cNvPr id="258" name="Google Shape;258;p28"/>
            <p:cNvSpPr/>
            <p:nvPr/>
          </p:nvSpPr>
          <p:spPr>
            <a:xfrm>
              <a:off x="7801560" y="80635"/>
              <a:ext cx="1342440" cy="137484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6281" y="309769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7514640" y="-5"/>
              <a:ext cx="1629360" cy="1742400"/>
            </a:xfrm>
            <a:custGeom>
              <a:avLst/>
              <a:gdLst/>
              <a:ahLst/>
              <a:cxnLst/>
              <a:rect l="l" t="t" r="r" b="b"/>
              <a:pathLst>
                <a:path w="4526" h="4840" fill="none" extrusionOk="0">
                  <a:moveTo>
                    <a:pt x="4526" y="4136"/>
                  </a:moveTo>
                  <a:cubicBezTo>
                    <a:pt x="4045" y="4573"/>
                    <a:pt x="3407" y="4840"/>
                    <a:pt x="2706" y="4840"/>
                  </a:cubicBezTo>
                  <a:cubicBezTo>
                    <a:pt x="1212" y="4840"/>
                    <a:pt x="0" y="3628"/>
                    <a:pt x="0" y="2134"/>
                  </a:cubicBezTo>
                  <a:cubicBezTo>
                    <a:pt x="0" y="1266"/>
                    <a:pt x="408" y="495"/>
                    <a:pt x="104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28"/>
          <p:cNvSpPr/>
          <p:nvPr/>
        </p:nvSpPr>
        <p:spPr>
          <a:xfrm>
            <a:off x="18176400" y="-10"/>
            <a:ext cx="111600" cy="94320"/>
          </a:xfrm>
          <a:custGeom>
            <a:avLst/>
            <a:gdLst/>
            <a:ahLst/>
            <a:cxnLst/>
            <a:rect l="l" t="t" r="r" b="b"/>
            <a:pathLst>
              <a:path w="155" h="131" fill="none" extrusionOk="0">
                <a:moveTo>
                  <a:pt x="0" y="0"/>
                </a:moveTo>
                <a:cubicBezTo>
                  <a:pt x="53" y="42"/>
                  <a:pt x="105" y="86"/>
                  <a:pt x="155" y="131"/>
                </a:cubicBezTo>
              </a:path>
            </a:pathLst>
          </a:custGeom>
          <a:noFill/>
          <a:ln w="9525" cap="flat" cmpd="sng">
            <a:solidFill>
              <a:srgbClr val="27252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86450" tIns="0" rIns="186450" bIns="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28"/>
          <p:cNvGrpSpPr/>
          <p:nvPr/>
        </p:nvGrpSpPr>
        <p:grpSpPr>
          <a:xfrm>
            <a:off x="7704" y="4498620"/>
            <a:ext cx="1161057" cy="2977322"/>
            <a:chOff x="181498" y="2243875"/>
            <a:chExt cx="1052449" cy="2698817"/>
          </a:xfrm>
        </p:grpSpPr>
        <p:sp>
          <p:nvSpPr>
            <p:cNvPr id="263" name="Google Shape;263;p28"/>
            <p:cNvSpPr/>
            <p:nvPr/>
          </p:nvSpPr>
          <p:spPr>
            <a:xfrm>
              <a:off x="181498" y="2243875"/>
              <a:ext cx="913295" cy="2559132"/>
            </a:xfrm>
            <a:custGeom>
              <a:avLst/>
              <a:gdLst/>
              <a:ahLst/>
              <a:cxnLst/>
              <a:rect l="l" t="t" r="r" b="b"/>
              <a:pathLst>
                <a:path w="1713" h="4800" extrusionOk="0">
                  <a:moveTo>
                    <a:pt x="1007" y="0"/>
                  </a:moveTo>
                  <a:lnTo>
                    <a:pt x="1713" y="0"/>
                  </a:lnTo>
                  <a:lnTo>
                    <a:pt x="1713" y="3793"/>
                  </a:lnTo>
                  <a:cubicBezTo>
                    <a:pt x="1713" y="4349"/>
                    <a:pt x="1261" y="4800"/>
                    <a:pt x="705" y="4800"/>
                  </a:cubicBezTo>
                  <a:lnTo>
                    <a:pt x="0" y="4800"/>
                  </a:lnTo>
                  <a:lnTo>
                    <a:pt x="0" y="1007"/>
                  </a:lnTo>
                  <a:cubicBezTo>
                    <a:pt x="0" y="451"/>
                    <a:pt x="451" y="0"/>
                    <a:pt x="1007" y="0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20652" y="4029402"/>
              <a:ext cx="913295" cy="913290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0" y="0"/>
                  </a:moveTo>
                  <a:lnTo>
                    <a:pt x="1713" y="0"/>
                  </a:lnTo>
                  <a:lnTo>
                    <a:pt x="1713" y="675"/>
                  </a:lnTo>
                  <a:cubicBezTo>
                    <a:pt x="1713" y="1248"/>
                    <a:pt x="1248" y="1713"/>
                    <a:pt x="676" y="1713"/>
                  </a:cubicBezTo>
                  <a:lnTo>
                    <a:pt x="0" y="17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28"/>
          <p:cNvGrpSpPr/>
          <p:nvPr/>
        </p:nvGrpSpPr>
        <p:grpSpPr>
          <a:xfrm rot="10800000">
            <a:off x="3976" y="-34720"/>
            <a:ext cx="1852858" cy="1039014"/>
            <a:chOff x="7317688" y="3856421"/>
            <a:chExt cx="1848534" cy="1036589"/>
          </a:xfrm>
        </p:grpSpPr>
        <p:sp>
          <p:nvSpPr>
            <p:cNvPr id="266" name="Google Shape;266;p28"/>
            <p:cNvSpPr/>
            <p:nvPr/>
          </p:nvSpPr>
          <p:spPr>
            <a:xfrm>
              <a:off x="7441937" y="3999941"/>
              <a:ext cx="1724285" cy="893069"/>
            </a:xfrm>
            <a:custGeom>
              <a:avLst/>
              <a:gdLst/>
              <a:ahLst/>
              <a:cxnLst/>
              <a:rect l="l" t="t" r="r" b="b"/>
              <a:pathLst>
                <a:path w="3400" h="1761" extrusionOk="0">
                  <a:moveTo>
                    <a:pt x="0" y="0"/>
                  </a:moveTo>
                  <a:cubicBezTo>
                    <a:pt x="0" y="973"/>
                    <a:pt x="788" y="1761"/>
                    <a:pt x="1761" y="1761"/>
                  </a:cubicBezTo>
                  <a:cubicBezTo>
                    <a:pt x="2505" y="1761"/>
                    <a:pt x="3142" y="1300"/>
                    <a:pt x="3400" y="647"/>
                  </a:cubicBez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7317688" y="3856421"/>
              <a:ext cx="1462092" cy="731292"/>
            </a:xfrm>
            <a:custGeom>
              <a:avLst/>
              <a:gdLst/>
              <a:ahLst/>
              <a:cxnLst/>
              <a:rect l="l" t="t" r="r" b="b"/>
              <a:pathLst>
                <a:path w="2883" h="1442" extrusionOk="0">
                  <a:moveTo>
                    <a:pt x="0" y="0"/>
                  </a:moveTo>
                  <a:cubicBezTo>
                    <a:pt x="0" y="797"/>
                    <a:pt x="646" y="1442"/>
                    <a:pt x="1442" y="1442"/>
                  </a:cubicBezTo>
                  <a:cubicBezTo>
                    <a:pt x="2239" y="1442"/>
                    <a:pt x="2883" y="797"/>
                    <a:pt x="288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8"/>
          <p:cNvGrpSpPr/>
          <p:nvPr/>
        </p:nvGrpSpPr>
        <p:grpSpPr>
          <a:xfrm>
            <a:off x="8686800" y="9280816"/>
            <a:ext cx="2046295" cy="1006184"/>
            <a:chOff x="715101" y="376324"/>
            <a:chExt cx="1531998" cy="753299"/>
          </a:xfrm>
        </p:grpSpPr>
        <p:sp>
          <p:nvSpPr>
            <p:cNvPr id="269" name="Google Shape;269;p28"/>
            <p:cNvSpPr/>
            <p:nvPr/>
          </p:nvSpPr>
          <p:spPr>
            <a:xfrm>
              <a:off x="859194" y="435689"/>
              <a:ext cx="1387905" cy="693934"/>
            </a:xfrm>
            <a:custGeom>
              <a:avLst/>
              <a:gdLst/>
              <a:ahLst/>
              <a:cxnLst/>
              <a:rect l="l" t="t" r="r" b="b"/>
              <a:pathLst>
                <a:path w="2408" h="1204" extrusionOk="0">
                  <a:moveTo>
                    <a:pt x="2408" y="1204"/>
                  </a:moveTo>
                  <a:cubicBezTo>
                    <a:pt x="2408" y="539"/>
                    <a:pt x="1869" y="0"/>
                    <a:pt x="1204" y="0"/>
                  </a:cubicBezTo>
                  <a:cubicBezTo>
                    <a:pt x="539" y="0"/>
                    <a:pt x="0" y="539"/>
                    <a:pt x="0" y="1204"/>
                  </a:cubicBezTo>
                  <a:lnTo>
                    <a:pt x="2408" y="1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15101" y="376324"/>
              <a:ext cx="1052456" cy="525638"/>
            </a:xfrm>
            <a:custGeom>
              <a:avLst/>
              <a:gdLst/>
              <a:ahLst/>
              <a:cxnLst/>
              <a:rect l="l" t="t" r="r" b="b"/>
              <a:pathLst>
                <a:path w="1826" h="912" extrusionOk="0">
                  <a:moveTo>
                    <a:pt x="1826" y="912"/>
                  </a:moveTo>
                  <a:cubicBezTo>
                    <a:pt x="1826" y="408"/>
                    <a:pt x="1417" y="0"/>
                    <a:pt x="913" y="0"/>
                  </a:cubicBezTo>
                  <a:cubicBezTo>
                    <a:pt x="409" y="0"/>
                    <a:pt x="0" y="408"/>
                    <a:pt x="0" y="912"/>
                  </a:cubicBezTo>
                  <a:lnTo>
                    <a:pt x="1826" y="91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33544" y="394192"/>
              <a:ext cx="251298" cy="250139"/>
            </a:xfrm>
            <a:custGeom>
              <a:avLst/>
              <a:gdLst/>
              <a:ahLst/>
              <a:cxnLst/>
              <a:rect l="l" t="t" r="r" b="b"/>
              <a:pathLst>
                <a:path w="436" h="434" extrusionOk="0">
                  <a:moveTo>
                    <a:pt x="436" y="217"/>
                  </a:moveTo>
                  <a:cubicBezTo>
                    <a:pt x="436" y="255"/>
                    <a:pt x="426" y="292"/>
                    <a:pt x="407" y="325"/>
                  </a:cubicBezTo>
                  <a:cubicBezTo>
                    <a:pt x="388" y="359"/>
                    <a:pt x="360" y="386"/>
                    <a:pt x="327" y="405"/>
                  </a:cubicBezTo>
                  <a:cubicBezTo>
                    <a:pt x="294" y="424"/>
                    <a:pt x="256" y="434"/>
                    <a:pt x="218" y="434"/>
                  </a:cubicBezTo>
                  <a:cubicBezTo>
                    <a:pt x="180" y="434"/>
                    <a:pt x="142" y="424"/>
                    <a:pt x="109" y="405"/>
                  </a:cubicBezTo>
                  <a:cubicBezTo>
                    <a:pt x="76" y="386"/>
                    <a:pt x="48" y="359"/>
                    <a:pt x="29" y="325"/>
                  </a:cubicBezTo>
                  <a:cubicBezTo>
                    <a:pt x="10" y="292"/>
                    <a:pt x="0" y="255"/>
                    <a:pt x="0" y="217"/>
                  </a:cubicBezTo>
                  <a:cubicBezTo>
                    <a:pt x="0" y="178"/>
                    <a:pt x="10" y="141"/>
                    <a:pt x="29" y="108"/>
                  </a:cubicBezTo>
                  <a:cubicBezTo>
                    <a:pt x="48" y="74"/>
                    <a:pt x="76" y="47"/>
                    <a:pt x="109" y="28"/>
                  </a:cubicBezTo>
                  <a:cubicBezTo>
                    <a:pt x="142" y="9"/>
                    <a:pt x="180" y="0"/>
                    <a:pt x="218" y="0"/>
                  </a:cubicBezTo>
                  <a:cubicBezTo>
                    <a:pt x="256" y="0"/>
                    <a:pt x="294" y="9"/>
                    <a:pt x="327" y="28"/>
                  </a:cubicBezTo>
                  <a:cubicBezTo>
                    <a:pt x="360" y="47"/>
                    <a:pt x="388" y="74"/>
                    <a:pt x="407" y="108"/>
                  </a:cubicBezTo>
                  <a:cubicBezTo>
                    <a:pt x="426" y="141"/>
                    <a:pt x="436" y="178"/>
                    <a:pt x="436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" name="Picture 3" descr="A logo with text on it&#10;&#10;Description automatically generated">
            <a:extLst>
              <a:ext uri="{FF2B5EF4-FFF2-40B4-BE49-F238E27FC236}">
                <a16:creationId xmlns:a16="http://schemas.microsoft.com/office/drawing/2014/main" id="{911336C0-8F1A-6AC9-7868-3F194AFC7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929" y="3438190"/>
            <a:ext cx="11053246" cy="2797854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CAC43AF9-A4C6-6CE3-9981-CAEB4AC6D0DB}"/>
              </a:ext>
            </a:extLst>
          </p:cNvPr>
          <p:cNvSpPr txBox="1"/>
          <p:nvPr/>
        </p:nvSpPr>
        <p:spPr>
          <a:xfrm>
            <a:off x="4494199" y="6290136"/>
            <a:ext cx="10492574" cy="756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84"/>
              </a:lnSpc>
            </a:pPr>
            <a:r>
              <a:rPr lang="en-GB" sz="5600" b="1">
                <a:solidFill>
                  <a:schemeClr val="tx1">
                    <a:lumMod val="50000"/>
                    <a:lumOff val="50000"/>
                  </a:schemeClr>
                </a:solidFill>
                <a:latin typeface="Aptos Black" panose="020F0502020204030204" pitchFamily="34" charset="0"/>
              </a:rPr>
              <a:t>Unlock Your Trading Potential</a:t>
            </a:r>
            <a:endParaRPr lang="en-US" sz="4000" dirty="0">
              <a:solidFill>
                <a:schemeClr val="tx1">
                  <a:lumMod val="50000"/>
                  <a:lumOff val="50000"/>
                </a:schemeClr>
              </a:solidFill>
              <a:latin typeface="Aptos Black" panose="020F0502020204030204" pitchFamily="34" charset="0"/>
            </a:endParaRPr>
          </a:p>
        </p:txBody>
      </p:sp>
      <p:sp>
        <p:nvSpPr>
          <p:cNvPr id="2" name="TextBox 19">
            <a:extLst>
              <a:ext uri="{FF2B5EF4-FFF2-40B4-BE49-F238E27FC236}">
                <a16:creationId xmlns:a16="http://schemas.microsoft.com/office/drawing/2014/main" id="{AABBF248-3E7A-8794-3BA5-0507C12450B4}"/>
              </a:ext>
            </a:extLst>
          </p:cNvPr>
          <p:cNvSpPr txBox="1"/>
          <p:nvPr/>
        </p:nvSpPr>
        <p:spPr>
          <a:xfrm>
            <a:off x="5786732" y="7306214"/>
            <a:ext cx="7907507" cy="2776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2123"/>
              </a:lnSpc>
              <a:defRPr sz="1740">
                <a:solidFill>
                  <a:srgbClr val="000000"/>
                </a:solidFill>
                <a:latin typeface="Now"/>
              </a:defRPr>
            </a:lvl1pPr>
          </a:lstStyle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ITI Graduation Project | Power Bi Developer | Qena Branch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31F8-D54B-0B89-B0CD-3D328D547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CC7CD-D2CD-43D9-90C3-306E4BCC1D14}"/>
              </a:ext>
            </a:extLst>
          </p:cNvPr>
          <p:cNvSpPr txBox="1"/>
          <p:nvPr/>
        </p:nvSpPr>
        <p:spPr>
          <a:xfrm>
            <a:off x="1440000" y="2512200"/>
            <a:ext cx="1350372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r>
              <a:rPr lang="en-US" sz="2800" dirty="0"/>
              <a:t>ALTER procedure [</a:t>
            </a:r>
            <a:r>
              <a:rPr lang="en-US" sz="2800" dirty="0" err="1"/>
              <a:t>dbo</a:t>
            </a:r>
            <a:r>
              <a:rPr lang="en-US" sz="2800" dirty="0"/>
              <a:t>].[Sales by Year] </a:t>
            </a:r>
          </a:p>
          <a:p>
            <a:r>
              <a:rPr lang="en-US" sz="2800" dirty="0"/>
              <a:t>	@Beginning_Date </a:t>
            </a:r>
            <a:r>
              <a:rPr lang="en-US" sz="2800" dirty="0" err="1"/>
              <a:t>DateTime</a:t>
            </a:r>
            <a:r>
              <a:rPr lang="en-US" sz="2800" dirty="0"/>
              <a:t>, @Ending_Date </a:t>
            </a:r>
            <a:r>
              <a:rPr lang="en-US" sz="2800" dirty="0" err="1"/>
              <a:t>DateTime</a:t>
            </a:r>
            <a:r>
              <a:rPr lang="en-US" sz="2800" dirty="0"/>
              <a:t> AS</a:t>
            </a:r>
          </a:p>
          <a:p>
            <a:r>
              <a:rPr lang="en-US" sz="2800" dirty="0"/>
              <a:t>SELECT </a:t>
            </a:r>
            <a:r>
              <a:rPr lang="en-US" sz="2800" dirty="0" err="1"/>
              <a:t>Orders.ShippedDate</a:t>
            </a:r>
            <a:r>
              <a:rPr lang="en-US" sz="2800" dirty="0"/>
              <a:t>, </a:t>
            </a:r>
            <a:r>
              <a:rPr lang="en-US" sz="2800" dirty="0" err="1"/>
              <a:t>Orders.OrderID</a:t>
            </a:r>
            <a:r>
              <a:rPr lang="en-US" sz="2800" dirty="0"/>
              <a:t>, "Order </a:t>
            </a:r>
            <a:r>
              <a:rPr lang="en-US" sz="2800" dirty="0" err="1"/>
              <a:t>Subtotals".Subtotal</a:t>
            </a:r>
            <a:r>
              <a:rPr lang="en-US" sz="2800" dirty="0"/>
              <a:t>, DATENAME(</a:t>
            </a:r>
            <a:r>
              <a:rPr lang="en-US" sz="2800" dirty="0" err="1"/>
              <a:t>yy,ShippedDate</a:t>
            </a:r>
            <a:r>
              <a:rPr lang="en-US" sz="2800" dirty="0"/>
              <a:t>) AS Year</a:t>
            </a:r>
          </a:p>
          <a:p>
            <a:r>
              <a:rPr lang="en-US" sz="2800" dirty="0"/>
              <a:t>FROM Orders INNER JOIN "Order Subtotals" ON </a:t>
            </a:r>
            <a:r>
              <a:rPr lang="en-US" sz="2800" dirty="0" err="1"/>
              <a:t>Orders.OrderID</a:t>
            </a:r>
            <a:r>
              <a:rPr lang="en-US" sz="2800" dirty="0"/>
              <a:t> = "Order Subtotals".</a:t>
            </a:r>
            <a:r>
              <a:rPr lang="en-US" sz="2800" dirty="0" err="1"/>
              <a:t>OrderID</a:t>
            </a:r>
            <a:endParaRPr lang="en-US" sz="2800" dirty="0"/>
          </a:p>
          <a:p>
            <a:r>
              <a:rPr lang="en-US" sz="2800" dirty="0"/>
              <a:t>WHERE </a:t>
            </a:r>
            <a:r>
              <a:rPr lang="en-US" sz="2800" dirty="0" err="1"/>
              <a:t>Orders.ShippedDate</a:t>
            </a:r>
            <a:r>
              <a:rPr lang="en-US" sz="2800" dirty="0"/>
              <a:t> Between @Beginning_Date And @Ending_Date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30284BF-F6FE-8AAB-D7FB-26501AE3BD1F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472657" y="6389805"/>
            <a:ext cx="14935200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</a:rPr>
              <a:t>The [Sales by Year] procedure retrieves order details, including the shipping date, order ID, and subtotal, for orders shipped between a specified start and end date. It also extracts the year from the shipping date, making it useful for generating yearly sales reports. </a:t>
            </a:r>
          </a:p>
        </p:txBody>
      </p:sp>
    </p:spTree>
    <p:extLst>
      <p:ext uri="{BB962C8B-B14F-4D97-AF65-F5344CB8AC3E}">
        <p14:creationId xmlns:p14="http://schemas.microsoft.com/office/powerpoint/2010/main" val="2217760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2C76D-D7A1-2971-D5DF-0FFC05A9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Stored procedures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526744-5DBF-3D81-476F-3B99AAB7E853}"/>
              </a:ext>
            </a:extLst>
          </p:cNvPr>
          <p:cNvSpPr txBox="1"/>
          <p:nvPr/>
        </p:nvSpPr>
        <p:spPr>
          <a:xfrm>
            <a:off x="1981200" y="2324100"/>
            <a:ext cx="166116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ALTER procedure [</a:t>
            </a:r>
            <a:r>
              <a:rPr lang="en-US" sz="2800" dirty="0" err="1"/>
              <a:t>dbo</a:t>
            </a:r>
            <a:r>
              <a:rPr lang="en-US" sz="2800" dirty="0"/>
              <a:t>].[Employee Sales by Country] </a:t>
            </a:r>
          </a:p>
          <a:p>
            <a:r>
              <a:rPr lang="en-US" sz="2800" dirty="0"/>
              <a:t>@Beginning_Date </a:t>
            </a:r>
            <a:r>
              <a:rPr lang="en-US" sz="2800" dirty="0" err="1"/>
              <a:t>DateTime</a:t>
            </a:r>
            <a:r>
              <a:rPr lang="en-US" sz="2800" dirty="0"/>
              <a:t>, @Ending_Date </a:t>
            </a:r>
            <a:r>
              <a:rPr lang="en-US" sz="2800" dirty="0" err="1"/>
              <a:t>DateTime</a:t>
            </a:r>
            <a:r>
              <a:rPr lang="en-US" sz="2800" dirty="0"/>
              <a:t> AS</a:t>
            </a:r>
          </a:p>
          <a:p>
            <a:r>
              <a:rPr lang="en-US" sz="2800" dirty="0"/>
              <a:t>SELECT </a:t>
            </a:r>
            <a:r>
              <a:rPr lang="en-US" sz="2800" dirty="0" err="1"/>
              <a:t>Employees.Country</a:t>
            </a:r>
            <a:r>
              <a:rPr lang="en-US" sz="2800" dirty="0"/>
              <a:t>, </a:t>
            </a:r>
            <a:r>
              <a:rPr lang="en-US" sz="2800" dirty="0" err="1"/>
              <a:t>Employees.LastName</a:t>
            </a:r>
            <a:r>
              <a:rPr lang="en-US" sz="2800" dirty="0"/>
              <a:t>, </a:t>
            </a:r>
            <a:r>
              <a:rPr lang="en-US" sz="2800" dirty="0" err="1"/>
              <a:t>Employees.FirstName</a:t>
            </a:r>
            <a:r>
              <a:rPr lang="en-US" sz="2800" dirty="0"/>
              <a:t>, </a:t>
            </a:r>
            <a:r>
              <a:rPr lang="en-US" sz="2800" dirty="0" err="1"/>
              <a:t>Orders.ShippedDate</a:t>
            </a:r>
            <a:r>
              <a:rPr lang="en-US" sz="2800" dirty="0"/>
              <a:t>, </a:t>
            </a:r>
            <a:r>
              <a:rPr lang="en-US" sz="2800" dirty="0" err="1"/>
              <a:t>Orders.OrderID</a:t>
            </a:r>
            <a:r>
              <a:rPr lang="en-US" sz="2800" dirty="0"/>
              <a:t>, "Order </a:t>
            </a:r>
            <a:r>
              <a:rPr lang="en-US" sz="2800" dirty="0" err="1"/>
              <a:t>Subtotals".Subtotal</a:t>
            </a:r>
            <a:r>
              <a:rPr lang="en-US" sz="2800" dirty="0"/>
              <a:t> AS </a:t>
            </a:r>
            <a:r>
              <a:rPr lang="en-US" sz="2800" dirty="0" err="1"/>
              <a:t>SaleAmount</a:t>
            </a:r>
            <a:endParaRPr lang="en-US" sz="2800" dirty="0"/>
          </a:p>
          <a:p>
            <a:r>
              <a:rPr lang="en-US" sz="2800" dirty="0"/>
              <a:t>FROM Employees INNER JOIN </a:t>
            </a:r>
          </a:p>
          <a:p>
            <a:r>
              <a:rPr lang="en-US" sz="2800" dirty="0"/>
              <a:t>	(Orders INNER JOIN "Order Subtotals" ON </a:t>
            </a:r>
            <a:r>
              <a:rPr lang="en-US" sz="2800" dirty="0" err="1"/>
              <a:t>Orders.OrderID</a:t>
            </a:r>
            <a:r>
              <a:rPr lang="en-US" sz="2800" dirty="0"/>
              <a:t> = "Order Subtotals".</a:t>
            </a:r>
            <a:r>
              <a:rPr lang="en-US" sz="2800" dirty="0" err="1"/>
              <a:t>OrderID</a:t>
            </a:r>
            <a:r>
              <a:rPr lang="en-US" sz="2800" dirty="0"/>
              <a:t>) </a:t>
            </a:r>
          </a:p>
          <a:p>
            <a:r>
              <a:rPr lang="en-US" sz="2800" dirty="0"/>
              <a:t>	ON </a:t>
            </a:r>
            <a:r>
              <a:rPr lang="en-US" sz="2800" dirty="0" err="1"/>
              <a:t>Employees.EmployeeID</a:t>
            </a:r>
            <a:r>
              <a:rPr lang="en-US" sz="2800" dirty="0"/>
              <a:t> = </a:t>
            </a:r>
            <a:r>
              <a:rPr lang="en-US" sz="2800" dirty="0" err="1"/>
              <a:t>Orders.EmployeeID</a:t>
            </a:r>
            <a:endParaRPr lang="en-US" sz="2800" dirty="0"/>
          </a:p>
          <a:p>
            <a:r>
              <a:rPr lang="en-US" sz="2800" dirty="0"/>
              <a:t>WHERE </a:t>
            </a:r>
            <a:r>
              <a:rPr lang="en-US" sz="2800" dirty="0" err="1"/>
              <a:t>Orders.ShippedDate</a:t>
            </a:r>
            <a:r>
              <a:rPr lang="en-US" sz="2800" dirty="0"/>
              <a:t> Between @Beginning_Date And @Ending_Date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8557B4-350D-2E5B-5B62-E37D019E01D3}"/>
              </a:ext>
            </a:extLst>
          </p:cNvPr>
          <p:cNvSpPr txBox="1"/>
          <p:nvPr/>
        </p:nvSpPr>
        <p:spPr>
          <a:xfrm>
            <a:off x="2013856" y="6362700"/>
            <a:ext cx="1269274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`[Employee Sales by Country]` procedure retrieves sales data, showing each employee's country, name, the shipping date, order ID, and the corresponding sale amount (subtotal) for orders shipped between a specified start and end date. It joins the `Employees`, `Orders`, and `"Order Subtotals"` tables, providing insights into employee performance across different countries.</a:t>
            </a:r>
          </a:p>
        </p:txBody>
      </p:sp>
    </p:spTree>
    <p:extLst>
      <p:ext uri="{BB962C8B-B14F-4D97-AF65-F5344CB8AC3E}">
        <p14:creationId xmlns:p14="http://schemas.microsoft.com/office/powerpoint/2010/main" val="1817601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55F80-8A86-30F4-06CF-865B1D3AC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291848"/>
            <a:ext cx="15408000" cy="1145400"/>
          </a:xfrm>
        </p:spPr>
        <p:txBody>
          <a:bodyPr/>
          <a:lstStyle/>
          <a:p>
            <a:r>
              <a:rPr lang="en-US" dirty="0"/>
              <a:t>Stored procedures Cont.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D6A449-20D9-6E93-6E5E-1734FD9EF185}"/>
              </a:ext>
            </a:extLst>
          </p:cNvPr>
          <p:cNvSpPr txBox="1"/>
          <p:nvPr/>
        </p:nvSpPr>
        <p:spPr>
          <a:xfrm>
            <a:off x="1440000" y="1367905"/>
            <a:ext cx="1716132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ALTER PROCEDURE [</a:t>
            </a:r>
            <a:r>
              <a:rPr lang="en-US" sz="2000" dirty="0" err="1"/>
              <a:t>dbo</a:t>
            </a:r>
            <a:r>
              <a:rPr lang="en-US" sz="2000" dirty="0"/>
              <a:t>].[</a:t>
            </a:r>
            <a:r>
              <a:rPr lang="en-US" sz="2000" dirty="0" err="1"/>
              <a:t>SalesByCategory</a:t>
            </a:r>
            <a:r>
              <a:rPr lang="en-US" sz="2000" dirty="0"/>
              <a:t>]</a:t>
            </a:r>
          </a:p>
          <a:p>
            <a:r>
              <a:rPr lang="en-US" sz="2000" dirty="0"/>
              <a:t>    @CategoryName </a:t>
            </a:r>
            <a:r>
              <a:rPr lang="en-US" sz="2000" dirty="0" err="1"/>
              <a:t>nvarchar</a:t>
            </a:r>
            <a:r>
              <a:rPr lang="en-US" sz="2000" dirty="0"/>
              <a:t>(15), @OrdYear </a:t>
            </a:r>
            <a:r>
              <a:rPr lang="en-US" sz="2000" dirty="0" err="1"/>
              <a:t>nvarchar</a:t>
            </a:r>
            <a:r>
              <a:rPr lang="en-US" sz="2000" dirty="0"/>
              <a:t>(4) = '1998'</a:t>
            </a:r>
          </a:p>
          <a:p>
            <a:r>
              <a:rPr lang="en-US" sz="2000" dirty="0"/>
              <a:t>AS</a:t>
            </a:r>
          </a:p>
          <a:p>
            <a:r>
              <a:rPr lang="en-US" sz="2000" dirty="0"/>
              <a:t>IF @OrdYear != '1996' AND @OrdYear != '1997' AND @OrdYear != '1998' </a:t>
            </a:r>
          </a:p>
          <a:p>
            <a:r>
              <a:rPr lang="en-US" sz="2000" dirty="0"/>
              <a:t>BEGIN</a:t>
            </a:r>
          </a:p>
          <a:p>
            <a:r>
              <a:rPr lang="en-US" sz="2000" dirty="0"/>
              <a:t>	SELECT @OrdYear = '1998'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r>
              <a:rPr lang="en-US" sz="2000" dirty="0"/>
              <a:t>SELECT ProductName,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TotalPurchase</a:t>
            </a:r>
            <a:r>
              <a:rPr lang="en-US" sz="2000" dirty="0"/>
              <a:t>=ROUND(SUM(CONVERT(decimal(14,2), </a:t>
            </a:r>
            <a:r>
              <a:rPr lang="en-US" sz="2000" dirty="0" err="1"/>
              <a:t>OD.Quantity</a:t>
            </a:r>
            <a:r>
              <a:rPr lang="en-US" sz="2000" dirty="0"/>
              <a:t> * (1-OD.Discount) * </a:t>
            </a:r>
            <a:r>
              <a:rPr lang="en-US" sz="2000" dirty="0" err="1"/>
              <a:t>OD.UnitPrice</a:t>
            </a:r>
            <a:r>
              <a:rPr lang="en-US" sz="2000" dirty="0"/>
              <a:t>)), 0)</a:t>
            </a:r>
          </a:p>
          <a:p>
            <a:r>
              <a:rPr lang="en-US" sz="2000" dirty="0"/>
              <a:t>FROM [Order Details] OD, Orders O, Products P, Categories C</a:t>
            </a:r>
          </a:p>
          <a:p>
            <a:r>
              <a:rPr lang="en-US" sz="2000" dirty="0"/>
              <a:t>WHERE </a:t>
            </a:r>
            <a:r>
              <a:rPr lang="en-US" sz="2000" dirty="0" err="1"/>
              <a:t>OD.OrderID</a:t>
            </a:r>
            <a:r>
              <a:rPr lang="en-US" sz="2000" dirty="0"/>
              <a:t> = </a:t>
            </a:r>
            <a:r>
              <a:rPr lang="en-US" sz="2000" dirty="0" err="1"/>
              <a:t>O.OrderID</a:t>
            </a:r>
            <a:r>
              <a:rPr lang="en-US" sz="2000" dirty="0"/>
              <a:t> </a:t>
            </a:r>
          </a:p>
          <a:p>
            <a:r>
              <a:rPr lang="en-US" sz="2000" dirty="0"/>
              <a:t>	AND </a:t>
            </a:r>
            <a:r>
              <a:rPr lang="en-US" sz="2000" dirty="0" err="1"/>
              <a:t>OD.ProductID</a:t>
            </a:r>
            <a:r>
              <a:rPr lang="en-US" sz="2000" dirty="0"/>
              <a:t> = </a:t>
            </a:r>
            <a:r>
              <a:rPr lang="en-US" sz="2000" dirty="0" err="1"/>
              <a:t>P.ProductID</a:t>
            </a:r>
            <a:r>
              <a:rPr lang="en-US" sz="2000" dirty="0"/>
              <a:t> </a:t>
            </a:r>
          </a:p>
          <a:p>
            <a:r>
              <a:rPr lang="en-US" sz="2000" dirty="0"/>
              <a:t>	AND </a:t>
            </a:r>
            <a:r>
              <a:rPr lang="en-US" sz="2000" dirty="0" err="1"/>
              <a:t>P.CategoryID</a:t>
            </a:r>
            <a:r>
              <a:rPr lang="en-US" sz="2000" dirty="0"/>
              <a:t> = </a:t>
            </a:r>
            <a:r>
              <a:rPr lang="en-US" sz="2000" dirty="0" err="1"/>
              <a:t>C.CategoryID</a:t>
            </a:r>
            <a:endParaRPr lang="en-US" sz="2000" dirty="0"/>
          </a:p>
          <a:p>
            <a:r>
              <a:rPr lang="en-US" sz="2000" dirty="0"/>
              <a:t>	AND </a:t>
            </a:r>
            <a:r>
              <a:rPr lang="en-US" sz="2000" dirty="0" err="1"/>
              <a:t>C.CategoryName</a:t>
            </a:r>
            <a:r>
              <a:rPr lang="en-US" sz="2000" dirty="0"/>
              <a:t> = @CategoryName</a:t>
            </a:r>
          </a:p>
          <a:p>
            <a:r>
              <a:rPr lang="en-US" sz="2000" dirty="0"/>
              <a:t>	AND SUBSTRING(CONVERT(</a:t>
            </a:r>
            <a:r>
              <a:rPr lang="en-US" sz="2000" dirty="0" err="1"/>
              <a:t>nvarchar</a:t>
            </a:r>
            <a:r>
              <a:rPr lang="en-US" sz="2000" dirty="0"/>
              <a:t>(22), </a:t>
            </a:r>
            <a:r>
              <a:rPr lang="en-US" sz="2000" dirty="0" err="1"/>
              <a:t>O.OrderDate</a:t>
            </a:r>
            <a:r>
              <a:rPr lang="en-US" sz="2000" dirty="0"/>
              <a:t>, 111), 1, 4) = @OrdYear</a:t>
            </a:r>
          </a:p>
          <a:p>
            <a:r>
              <a:rPr lang="en-US" sz="2000" dirty="0"/>
              <a:t>GROUP BY ProductName</a:t>
            </a:r>
          </a:p>
          <a:p>
            <a:r>
              <a:rPr lang="en-US" sz="2000" dirty="0"/>
              <a:t>ORDER BY ProductName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985DB-3D90-86D8-F69D-B12F3F75F68A}"/>
              </a:ext>
            </a:extLst>
          </p:cNvPr>
          <p:cNvSpPr txBox="1"/>
          <p:nvPr/>
        </p:nvSpPr>
        <p:spPr>
          <a:xfrm>
            <a:off x="1358356" y="7005659"/>
            <a:ext cx="1639624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The `[</a:t>
            </a:r>
            <a:r>
              <a:rPr lang="en-US" sz="2800" dirty="0" err="1">
                <a:solidFill>
                  <a:srgbClr val="FF0000"/>
                </a:solidFill>
              </a:rPr>
              <a:t>SalesByCategory</a:t>
            </a:r>
            <a:r>
              <a:rPr lang="en-US" sz="2800" dirty="0">
                <a:solidFill>
                  <a:srgbClr val="FF0000"/>
                </a:solidFill>
              </a:rPr>
              <a:t>]` procedure retrieves the total purchase amount for each product in a specified category and year, defaulting to 1998 if the provided year is not 1996, 1997, or 1998. It joins the `Order Details`, `Orders`, `Products`, and `Categories` tables, calculating total sales by multiplying the quantity, discount, and unit price, and groups the results by product name for the selected category and year.</a:t>
            </a:r>
          </a:p>
        </p:txBody>
      </p:sp>
    </p:spTree>
    <p:extLst>
      <p:ext uri="{BB962C8B-B14F-4D97-AF65-F5344CB8AC3E}">
        <p14:creationId xmlns:p14="http://schemas.microsoft.com/office/powerpoint/2010/main" val="3407811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2">
            <a:extLst>
              <a:ext uri="{FF2B5EF4-FFF2-40B4-BE49-F238E27FC236}">
                <a16:creationId xmlns:a16="http://schemas.microsoft.com/office/drawing/2014/main" id="{DF96D487-5D6B-2366-A3B9-CA26F4000312}"/>
              </a:ext>
            </a:extLst>
          </p:cNvPr>
          <p:cNvSpPr txBox="1"/>
          <p:nvPr/>
        </p:nvSpPr>
        <p:spPr>
          <a:xfrm>
            <a:off x="838200" y="266700"/>
            <a:ext cx="714590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883" dirty="0">
                <a:solidFill>
                  <a:schemeClr val="accent1">
                    <a:lumMod val="75000"/>
                  </a:schemeClr>
                </a:solidFill>
                <a:latin typeface="Now Bold"/>
              </a:rPr>
              <a:t>DWH Mapping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48B9C62-81FC-817C-A45A-30250182D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523089"/>
            <a:ext cx="11684123" cy="83306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D7227677-5A23-83DD-906F-3D9B5132CD19}"/>
              </a:ext>
            </a:extLst>
          </p:cNvPr>
          <p:cNvSpPr/>
          <p:nvPr/>
        </p:nvSpPr>
        <p:spPr>
          <a:xfrm>
            <a:off x="13846629" y="3198751"/>
            <a:ext cx="3955852" cy="5931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faster query execution</a:t>
            </a:r>
            <a:endParaRPr lang="en-GB" sz="2800" b="1" dirty="0">
              <a:latin typeface="Arial Black" panose="020B0A0402010202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DA159BB-20FE-3072-BDFA-7982D5AEE19F}"/>
              </a:ext>
            </a:extLst>
          </p:cNvPr>
          <p:cNvSpPr/>
          <p:nvPr/>
        </p:nvSpPr>
        <p:spPr>
          <a:xfrm>
            <a:off x="13995755" y="5688438"/>
            <a:ext cx="3657600" cy="5931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6 Dimensions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6547827-2D34-A5C7-D3C1-B04F78D72F19}"/>
              </a:ext>
            </a:extLst>
          </p:cNvPr>
          <p:cNvSpPr/>
          <p:nvPr/>
        </p:nvSpPr>
        <p:spPr>
          <a:xfrm>
            <a:off x="13995755" y="6667500"/>
            <a:ext cx="3657600" cy="5931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Role Playing Dimension</a:t>
            </a:r>
            <a:endParaRPr lang="en-GB" sz="2000" dirty="0">
              <a:latin typeface="Arial Black" panose="020B0A040201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43C6E47-541C-C066-27ED-7EE7DB6835F4}"/>
              </a:ext>
            </a:extLst>
          </p:cNvPr>
          <p:cNvSpPr/>
          <p:nvPr/>
        </p:nvSpPr>
        <p:spPr>
          <a:xfrm>
            <a:off x="13846628" y="2211097"/>
            <a:ext cx="3657600" cy="5931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Star Schema 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A77E4A-65B8-DDD3-B2D2-156BEF028758}"/>
              </a:ext>
            </a:extLst>
          </p:cNvPr>
          <p:cNvSpPr/>
          <p:nvPr/>
        </p:nvSpPr>
        <p:spPr>
          <a:xfrm>
            <a:off x="13846628" y="4005440"/>
            <a:ext cx="4441372" cy="59312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straightforward structure</a:t>
            </a:r>
            <a:endParaRPr lang="en-GB" sz="28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2">
            <a:extLst>
              <a:ext uri="{FF2B5EF4-FFF2-40B4-BE49-F238E27FC236}">
                <a16:creationId xmlns:a16="http://schemas.microsoft.com/office/drawing/2014/main" id="{7A9E7006-E6FF-FCCE-7BF7-7467CB75618B}"/>
              </a:ext>
            </a:extLst>
          </p:cNvPr>
          <p:cNvSpPr txBox="1"/>
          <p:nvPr/>
        </p:nvSpPr>
        <p:spPr>
          <a:xfrm>
            <a:off x="3352800" y="190500"/>
            <a:ext cx="364050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000" dirty="0">
                <a:latin typeface="Now Bold"/>
              </a:rPr>
              <a:t>ETL | SSIS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32A0A1-D40A-6947-7FB7-7396A253F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333500"/>
            <a:ext cx="15773400" cy="8576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7D4EC73-81B2-C175-EB46-69F821A583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"/>
            <a:ext cx="1038746" cy="103874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84311B-3BC2-E9D9-6B1B-D4221121C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886" y="5372100"/>
            <a:ext cx="3966112" cy="4391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77801-883B-E8A1-7BCB-A086170D9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886" y="1352190"/>
            <a:ext cx="2964540" cy="3722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AB1BD0-5BF2-96D4-399B-65B2B77635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648" y="1352190"/>
            <a:ext cx="2926080" cy="3722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8F6712-EB2D-5B4F-6484-2F2E5E845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951" y="1328985"/>
            <a:ext cx="2926080" cy="3722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3B0BD3-94FF-91A7-A7B8-A19270A9D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253" y="1352190"/>
            <a:ext cx="2926080" cy="37222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6EC7B9-F14A-242A-A379-ED5D2B274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3006" y="5246403"/>
            <a:ext cx="5065327" cy="4391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3907DF54-DFF9-4C8A-2E2D-D717DC5B9BDF}"/>
              </a:ext>
            </a:extLst>
          </p:cNvPr>
          <p:cNvSpPr txBox="1"/>
          <p:nvPr/>
        </p:nvSpPr>
        <p:spPr>
          <a:xfrm>
            <a:off x="3352800" y="190500"/>
            <a:ext cx="364050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000" dirty="0">
                <a:latin typeface="Now Bold"/>
              </a:rPr>
              <a:t>ETL | SSIS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E96F0D-7CFA-01EF-8EF3-00908322353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"/>
            <a:ext cx="1038746" cy="10387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0BD182-1852-FD43-FC50-85F390EDF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1" y="1325705"/>
            <a:ext cx="13782677" cy="87707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143D2293-7AA3-F79B-8C64-3EC71AFBE8DF}"/>
              </a:ext>
            </a:extLst>
          </p:cNvPr>
          <p:cNvSpPr txBox="1"/>
          <p:nvPr/>
        </p:nvSpPr>
        <p:spPr>
          <a:xfrm>
            <a:off x="3352800" y="190500"/>
            <a:ext cx="3640502" cy="1038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000" dirty="0">
                <a:latin typeface="Now Bold"/>
              </a:rPr>
              <a:t>ETL | SSIS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BFE7AE-3B5A-A828-CFC3-864DF40A72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90500"/>
            <a:ext cx="1038746" cy="10387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3352801" y="342900"/>
            <a:ext cx="5334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Analysis | SSAS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D2CAED6-0417-E5AB-A9BF-51674C800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77456"/>
            <a:ext cx="14630400" cy="820257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1E23326-4C88-DA02-F768-CBDF5150AB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6934"/>
            <a:ext cx="1146566" cy="114656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3EDB12C-DBA6-2CFD-9098-D0C4094806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397" y="1697542"/>
            <a:ext cx="13628395" cy="761138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2805BED2-7697-8816-0BD9-84EB84BC177A}"/>
              </a:ext>
            </a:extLst>
          </p:cNvPr>
          <p:cNvSpPr txBox="1"/>
          <p:nvPr/>
        </p:nvSpPr>
        <p:spPr>
          <a:xfrm>
            <a:off x="3352801" y="342900"/>
            <a:ext cx="5334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Analysis | SSAS</a:t>
            </a: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13C7E9E-1FE4-41F8-6FC1-B289DCFFAD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6934"/>
            <a:ext cx="1146566" cy="11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977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DE8505A-CBD3-5654-0CBA-48A6A8638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886" y="1485900"/>
            <a:ext cx="14949714" cy="8571169"/>
          </a:xfrm>
          <a:prstGeom prst="rect">
            <a:avLst/>
          </a:prstGeom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01083822-BBAC-CE42-EAD2-BD93E0BBA8F1}"/>
              </a:ext>
            </a:extLst>
          </p:cNvPr>
          <p:cNvSpPr txBox="1"/>
          <p:nvPr/>
        </p:nvSpPr>
        <p:spPr>
          <a:xfrm>
            <a:off x="3352801" y="342900"/>
            <a:ext cx="5334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Analysis | SSAS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593E655-3FAF-ACA1-B6DE-B704ABDEEF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6934"/>
            <a:ext cx="1146566" cy="11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01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" name="Rectangle 313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6" name="Freeform: Shape 315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38570" cy="10287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8" name="Freeform: Shape 317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23330" cy="10287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6" name="Google Shape;286;p30"/>
          <p:cNvSpPr txBox="1">
            <a:spLocks noGrp="1"/>
          </p:cNvSpPr>
          <p:nvPr>
            <p:ph type="title"/>
          </p:nvPr>
        </p:nvSpPr>
        <p:spPr>
          <a:xfrm>
            <a:off x="835040" y="1874115"/>
            <a:ext cx="6035040" cy="48006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7200" dirty="0"/>
              <a:t>Welcome!</a:t>
            </a:r>
          </a:p>
        </p:txBody>
      </p:sp>
      <p:sp>
        <p:nvSpPr>
          <p:cNvPr id="285" name="Google Shape;285;p30"/>
          <p:cNvSpPr txBox="1">
            <a:spLocks noGrp="1"/>
          </p:cNvSpPr>
          <p:nvPr>
            <p:ph type="subTitle" idx="1"/>
          </p:nvPr>
        </p:nvSpPr>
        <p:spPr>
          <a:xfrm>
            <a:off x="713232" y="6972300"/>
            <a:ext cx="5897880" cy="181051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000"/>
              </a:spcBef>
            </a:pPr>
            <a:r>
              <a:rPr lang="en-US" sz="3100" b="1" dirty="0"/>
              <a:t>North Wind Database:</a:t>
            </a:r>
            <a:br>
              <a:rPr lang="en-US" sz="3100" dirty="0"/>
            </a:br>
            <a:r>
              <a:rPr lang="en-US" sz="3100" dirty="0"/>
              <a:t>company that imports and exports specialty foods globally.</a:t>
            </a:r>
          </a:p>
        </p:txBody>
      </p:sp>
      <p:sp>
        <p:nvSpPr>
          <p:cNvPr id="320" name="Rectangle 319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 descr="A logo with text on it&#10;&#10;Description automatically generated">
            <a:extLst>
              <a:ext uri="{FF2B5EF4-FFF2-40B4-BE49-F238E27FC236}">
                <a16:creationId xmlns:a16="http://schemas.microsoft.com/office/drawing/2014/main" id="{F0513163-DF5F-EB18-334E-93574A1F3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269" y="3511296"/>
            <a:ext cx="8983989" cy="2268460"/>
          </a:xfrm>
          <a:prstGeom prst="rect">
            <a:avLst/>
          </a:prstGeom>
        </p:spPr>
      </p:pic>
      <p:sp>
        <p:nvSpPr>
          <p:cNvPr id="322" name="Rectangle 321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6035040" cy="27432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7" name="Google Shape;287;p30"/>
          <p:cNvGrpSpPr/>
          <p:nvPr/>
        </p:nvGrpSpPr>
        <p:grpSpPr>
          <a:xfrm>
            <a:off x="-15240" y="0"/>
            <a:ext cx="3175318" cy="3511295"/>
            <a:chOff x="-4" y="-6"/>
            <a:chExt cx="2472150" cy="2733729"/>
          </a:xfrm>
        </p:grpSpPr>
        <p:sp>
          <p:nvSpPr>
            <p:cNvPr id="288" name="Google Shape;288;p30"/>
            <p:cNvSpPr/>
            <p:nvPr/>
          </p:nvSpPr>
          <p:spPr>
            <a:xfrm rot="10800000" flipH="1">
              <a:off x="1510379" y="1771441"/>
              <a:ext cx="961767" cy="962282"/>
            </a:xfrm>
            <a:custGeom>
              <a:avLst/>
              <a:gdLst/>
              <a:ahLst/>
              <a:cxnLst/>
              <a:rect l="l" t="t" r="r" b="b"/>
              <a:pathLst>
                <a:path w="1853" h="1854" extrusionOk="0">
                  <a:moveTo>
                    <a:pt x="1582" y="271"/>
                  </a:moveTo>
                  <a:cubicBezTo>
                    <a:pt x="1697" y="386"/>
                    <a:pt x="1780" y="530"/>
                    <a:pt x="1822" y="687"/>
                  </a:cubicBezTo>
                  <a:cubicBezTo>
                    <a:pt x="1864" y="844"/>
                    <a:pt x="1864" y="1010"/>
                    <a:pt x="1822" y="1167"/>
                  </a:cubicBezTo>
                  <a:cubicBezTo>
                    <a:pt x="1780" y="1325"/>
                    <a:pt x="1697" y="1467"/>
                    <a:pt x="1582" y="1582"/>
                  </a:cubicBezTo>
                  <a:cubicBezTo>
                    <a:pt x="1467" y="1697"/>
                    <a:pt x="1324" y="1780"/>
                    <a:pt x="1167" y="1822"/>
                  </a:cubicBezTo>
                  <a:cubicBezTo>
                    <a:pt x="1010" y="1864"/>
                    <a:pt x="844" y="1864"/>
                    <a:pt x="687" y="1822"/>
                  </a:cubicBezTo>
                  <a:cubicBezTo>
                    <a:pt x="530" y="1780"/>
                    <a:pt x="387" y="1697"/>
                    <a:pt x="272" y="1582"/>
                  </a:cubicBezTo>
                  <a:cubicBezTo>
                    <a:pt x="157" y="1467"/>
                    <a:pt x="74" y="1324"/>
                    <a:pt x="32" y="1167"/>
                  </a:cubicBezTo>
                  <a:cubicBezTo>
                    <a:pt x="-10" y="1009"/>
                    <a:pt x="-10" y="844"/>
                    <a:pt x="32" y="687"/>
                  </a:cubicBezTo>
                  <a:cubicBezTo>
                    <a:pt x="74" y="530"/>
                    <a:pt x="157" y="386"/>
                    <a:pt x="272" y="271"/>
                  </a:cubicBezTo>
                  <a:cubicBezTo>
                    <a:pt x="387" y="156"/>
                    <a:pt x="530" y="75"/>
                    <a:pt x="687" y="32"/>
                  </a:cubicBezTo>
                  <a:cubicBezTo>
                    <a:pt x="844" y="-10"/>
                    <a:pt x="1010" y="-10"/>
                    <a:pt x="1167" y="32"/>
                  </a:cubicBezTo>
                  <a:cubicBezTo>
                    <a:pt x="1324" y="75"/>
                    <a:pt x="1467" y="156"/>
                    <a:pt x="1582" y="2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 rot="10800000" flipH="1">
              <a:off x="1697231" y="1958292"/>
              <a:ext cx="588583" cy="589099"/>
            </a:xfrm>
            <a:custGeom>
              <a:avLst/>
              <a:gdLst/>
              <a:ahLst/>
              <a:cxnLst/>
              <a:rect l="l" t="t" r="r" b="b"/>
              <a:pathLst>
                <a:path w="1134" h="1135" extrusionOk="0">
                  <a:moveTo>
                    <a:pt x="1134" y="568"/>
                  </a:moveTo>
                  <a:cubicBezTo>
                    <a:pt x="1134" y="667"/>
                    <a:pt x="1107" y="765"/>
                    <a:pt x="1058" y="851"/>
                  </a:cubicBezTo>
                  <a:cubicBezTo>
                    <a:pt x="1008" y="938"/>
                    <a:pt x="937" y="1009"/>
                    <a:pt x="851" y="1059"/>
                  </a:cubicBezTo>
                  <a:cubicBezTo>
                    <a:pt x="764" y="1109"/>
                    <a:pt x="667" y="1135"/>
                    <a:pt x="567" y="1135"/>
                  </a:cubicBezTo>
                  <a:cubicBezTo>
                    <a:pt x="467" y="1135"/>
                    <a:pt x="369" y="1109"/>
                    <a:pt x="283" y="1059"/>
                  </a:cubicBezTo>
                  <a:cubicBezTo>
                    <a:pt x="196" y="1009"/>
                    <a:pt x="126" y="938"/>
                    <a:pt x="76" y="851"/>
                  </a:cubicBezTo>
                  <a:cubicBezTo>
                    <a:pt x="26" y="765"/>
                    <a:pt x="0" y="667"/>
                    <a:pt x="0" y="568"/>
                  </a:cubicBezTo>
                  <a:cubicBezTo>
                    <a:pt x="0" y="468"/>
                    <a:pt x="26" y="370"/>
                    <a:pt x="76" y="284"/>
                  </a:cubicBezTo>
                  <a:cubicBezTo>
                    <a:pt x="126" y="198"/>
                    <a:pt x="196" y="126"/>
                    <a:pt x="283" y="76"/>
                  </a:cubicBezTo>
                  <a:cubicBezTo>
                    <a:pt x="369" y="27"/>
                    <a:pt x="467" y="0"/>
                    <a:pt x="567" y="0"/>
                  </a:cubicBezTo>
                  <a:cubicBezTo>
                    <a:pt x="667" y="0"/>
                    <a:pt x="764" y="27"/>
                    <a:pt x="851" y="76"/>
                  </a:cubicBezTo>
                  <a:cubicBezTo>
                    <a:pt x="937" y="126"/>
                    <a:pt x="1009" y="198"/>
                    <a:pt x="1058" y="284"/>
                  </a:cubicBezTo>
                  <a:cubicBezTo>
                    <a:pt x="1108" y="370"/>
                    <a:pt x="1134" y="468"/>
                    <a:pt x="1134" y="5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 rot="10800000" flipH="1">
              <a:off x="-4" y="-6"/>
              <a:ext cx="1991528" cy="1653630"/>
            </a:xfrm>
            <a:custGeom>
              <a:avLst/>
              <a:gdLst/>
              <a:ahLst/>
              <a:cxnLst/>
              <a:rect l="l" t="t" r="r" b="b"/>
              <a:pathLst>
                <a:path w="3837" h="3186" fill="none" extrusionOk="0">
                  <a:moveTo>
                    <a:pt x="0" y="885"/>
                  </a:moveTo>
                  <a:cubicBezTo>
                    <a:pt x="384" y="350"/>
                    <a:pt x="1012" y="0"/>
                    <a:pt x="1721" y="0"/>
                  </a:cubicBezTo>
                  <a:cubicBezTo>
                    <a:pt x="2890" y="0"/>
                    <a:pt x="3837" y="948"/>
                    <a:pt x="3837" y="2117"/>
                  </a:cubicBezTo>
                  <a:cubicBezTo>
                    <a:pt x="3837" y="2507"/>
                    <a:pt x="3731" y="2872"/>
                    <a:pt x="3547" y="318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 rot="10800000" flipH="1">
              <a:off x="118335" y="-5"/>
              <a:ext cx="1549831" cy="1329755"/>
            </a:xfrm>
            <a:custGeom>
              <a:avLst/>
              <a:gdLst/>
              <a:ahLst/>
              <a:cxnLst/>
              <a:rect l="l" t="t" r="r" b="b"/>
              <a:pathLst>
                <a:path w="2986" h="2562" extrusionOk="0">
                  <a:moveTo>
                    <a:pt x="1493" y="0"/>
                  </a:moveTo>
                  <a:cubicBezTo>
                    <a:pt x="668" y="0"/>
                    <a:pt x="0" y="668"/>
                    <a:pt x="0" y="1493"/>
                  </a:cubicBezTo>
                  <a:cubicBezTo>
                    <a:pt x="0" y="1912"/>
                    <a:pt x="173" y="2291"/>
                    <a:pt x="451" y="2562"/>
                  </a:cubicBezTo>
                  <a:lnTo>
                    <a:pt x="2534" y="2562"/>
                  </a:lnTo>
                  <a:cubicBezTo>
                    <a:pt x="2812" y="2291"/>
                    <a:pt x="2986" y="1912"/>
                    <a:pt x="2986" y="1493"/>
                  </a:cubicBezTo>
                  <a:cubicBezTo>
                    <a:pt x="2986" y="668"/>
                    <a:pt x="2317" y="0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30"/>
            <p:cNvCxnSpPr/>
            <p:nvPr/>
          </p:nvCxnSpPr>
          <p:spPr>
            <a:xfrm rot="10800000">
              <a:off x="893222" y="554883"/>
              <a:ext cx="1098300" cy="169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  <p:sp>
          <p:nvSpPr>
            <p:cNvPr id="293" name="Google Shape;293;p30"/>
            <p:cNvSpPr/>
            <p:nvPr/>
          </p:nvSpPr>
          <p:spPr>
            <a:xfrm rot="10800000" flipH="1">
              <a:off x="1874740" y="672140"/>
              <a:ext cx="226298" cy="226297"/>
            </a:xfrm>
            <a:custGeom>
              <a:avLst/>
              <a:gdLst/>
              <a:ahLst/>
              <a:cxnLst/>
              <a:rect l="l" t="t" r="r" b="b"/>
              <a:pathLst>
                <a:path w="436" h="436" extrusionOk="0">
                  <a:moveTo>
                    <a:pt x="436" y="218"/>
                  </a:moveTo>
                  <a:cubicBezTo>
                    <a:pt x="436" y="256"/>
                    <a:pt x="425" y="294"/>
                    <a:pt x="406" y="327"/>
                  </a:cubicBezTo>
                  <a:cubicBezTo>
                    <a:pt x="386" y="360"/>
                    <a:pt x="360" y="388"/>
                    <a:pt x="327" y="407"/>
                  </a:cubicBezTo>
                  <a:cubicBezTo>
                    <a:pt x="294" y="427"/>
                    <a:pt x="256" y="436"/>
                    <a:pt x="218" y="436"/>
                  </a:cubicBezTo>
                  <a:cubicBezTo>
                    <a:pt x="180" y="436"/>
                    <a:pt x="142" y="427"/>
                    <a:pt x="109" y="407"/>
                  </a:cubicBezTo>
                  <a:cubicBezTo>
                    <a:pt x="76" y="388"/>
                    <a:pt x="48" y="360"/>
                    <a:pt x="29" y="327"/>
                  </a:cubicBezTo>
                  <a:cubicBezTo>
                    <a:pt x="10" y="294"/>
                    <a:pt x="0" y="256"/>
                    <a:pt x="0" y="218"/>
                  </a:cubicBezTo>
                  <a:cubicBezTo>
                    <a:pt x="0" y="180"/>
                    <a:pt x="10" y="142"/>
                    <a:pt x="29" y="109"/>
                  </a:cubicBezTo>
                  <a:cubicBezTo>
                    <a:pt x="48" y="76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7" y="76"/>
                    <a:pt x="406" y="109"/>
                  </a:cubicBezTo>
                  <a:cubicBezTo>
                    <a:pt x="426" y="142"/>
                    <a:pt x="436" y="180"/>
                    <a:pt x="436" y="2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p30"/>
          <p:cNvGrpSpPr/>
          <p:nvPr/>
        </p:nvGrpSpPr>
        <p:grpSpPr>
          <a:xfrm>
            <a:off x="46486" y="8528364"/>
            <a:ext cx="1640900" cy="1710597"/>
            <a:chOff x="665764" y="3920796"/>
            <a:chExt cx="844623" cy="880498"/>
          </a:xfrm>
        </p:grpSpPr>
        <p:sp>
          <p:nvSpPr>
            <p:cNvPr id="295" name="Google Shape;295;p30"/>
            <p:cNvSpPr/>
            <p:nvPr/>
          </p:nvSpPr>
          <p:spPr>
            <a:xfrm>
              <a:off x="665764" y="3989498"/>
              <a:ext cx="811788" cy="811796"/>
            </a:xfrm>
            <a:custGeom>
              <a:avLst/>
              <a:gdLst/>
              <a:ahLst/>
              <a:cxnLst/>
              <a:rect l="l" t="t" r="r" b="b"/>
              <a:pathLst>
                <a:path w="1607" h="1607" extrusionOk="0">
                  <a:moveTo>
                    <a:pt x="0" y="0"/>
                  </a:moveTo>
                  <a:lnTo>
                    <a:pt x="0" y="1607"/>
                  </a:lnTo>
                  <a:lnTo>
                    <a:pt x="1607" y="1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873889" y="3920796"/>
              <a:ext cx="636498" cy="636505"/>
            </a:xfrm>
            <a:custGeom>
              <a:avLst/>
              <a:gdLst/>
              <a:ahLst/>
              <a:cxnLst/>
              <a:rect l="l" t="t" r="r" b="b"/>
              <a:pathLst>
                <a:path w="1260" h="1260" extrusionOk="0">
                  <a:moveTo>
                    <a:pt x="0" y="0"/>
                  </a:moveTo>
                  <a:lnTo>
                    <a:pt x="0" y="1260"/>
                  </a:lnTo>
                  <a:lnTo>
                    <a:pt x="1260" y="12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FE95764-A534-A51A-87C3-512A0E96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85900"/>
            <a:ext cx="14630400" cy="76125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69CCD619-0FB8-CD6F-2B76-F34C9B414449}"/>
              </a:ext>
            </a:extLst>
          </p:cNvPr>
          <p:cNvSpPr txBox="1"/>
          <p:nvPr/>
        </p:nvSpPr>
        <p:spPr>
          <a:xfrm>
            <a:off x="3352801" y="342900"/>
            <a:ext cx="5334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Analysis | SSAS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CDA1AE2-C08A-3DF0-ED7A-9E2D3C981D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6934"/>
            <a:ext cx="1146566" cy="11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5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D15AF1EA-B27C-CF15-B8F0-2168C68BFD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28" y="1485900"/>
            <a:ext cx="14017172" cy="827502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646D685E-E66F-8181-C4B8-9D2301ED4F80}"/>
              </a:ext>
            </a:extLst>
          </p:cNvPr>
          <p:cNvSpPr txBox="1"/>
          <p:nvPr/>
        </p:nvSpPr>
        <p:spPr>
          <a:xfrm>
            <a:off x="3505200" y="266700"/>
            <a:ext cx="5334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Analysis | SSAS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DA65B47-B31D-CE38-6C33-06DF770EF9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110734"/>
            <a:ext cx="1146566" cy="11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728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666844A-10CF-C60B-C8EA-69B51677C3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14" y="1485900"/>
            <a:ext cx="14175847" cy="820706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DEF40CEF-63E7-63EE-D840-52EB75E07806}"/>
              </a:ext>
            </a:extLst>
          </p:cNvPr>
          <p:cNvSpPr txBox="1"/>
          <p:nvPr/>
        </p:nvSpPr>
        <p:spPr>
          <a:xfrm>
            <a:off x="3352801" y="342900"/>
            <a:ext cx="53340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Analysis | SSAS</a:t>
            </a:r>
          </a:p>
        </p:txBody>
      </p:sp>
      <p:pic>
        <p:nvPicPr>
          <p:cNvPr id="15" name="Picture 1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0D668FB-E7DA-7326-B38B-E4DBBDF9B7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86934"/>
            <a:ext cx="1146566" cy="114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70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857D7827-E0B2-F2A2-4221-951DFE880D72}"/>
              </a:ext>
            </a:extLst>
          </p:cNvPr>
          <p:cNvSpPr txBox="1"/>
          <p:nvPr/>
        </p:nvSpPr>
        <p:spPr>
          <a:xfrm>
            <a:off x="2971800" y="342900"/>
            <a:ext cx="719803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Reporting | SSRS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3" b="5911"/>
          <a:stretch/>
        </p:blipFill>
        <p:spPr>
          <a:xfrm>
            <a:off x="533400" y="1552035"/>
            <a:ext cx="10668000" cy="7277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" t="4871" r="19863" b="9284"/>
          <a:stretch/>
        </p:blipFill>
        <p:spPr>
          <a:xfrm>
            <a:off x="8991600" y="3962399"/>
            <a:ext cx="8839200" cy="5372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A7A9C48-2051-A637-281C-CF4DF76508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86" y="279631"/>
            <a:ext cx="983343" cy="9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81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46;p33">
            <a:extLst>
              <a:ext uri="{FF2B5EF4-FFF2-40B4-BE49-F238E27FC236}">
                <a16:creationId xmlns:a16="http://schemas.microsoft.com/office/drawing/2014/main" id="{7FBACADF-7D48-3733-4DD4-AACB116E49BE}"/>
              </a:ext>
            </a:extLst>
          </p:cNvPr>
          <p:cNvGrpSpPr/>
          <p:nvPr/>
        </p:nvGrpSpPr>
        <p:grpSpPr>
          <a:xfrm>
            <a:off x="17540728" y="9563921"/>
            <a:ext cx="731952" cy="738387"/>
            <a:chOff x="7393940" y="3393435"/>
            <a:chExt cx="1742400" cy="1757719"/>
          </a:xfrm>
        </p:grpSpPr>
        <p:sp>
          <p:nvSpPr>
            <p:cNvPr id="3" name="Google Shape;347;p33">
              <a:extLst>
                <a:ext uri="{FF2B5EF4-FFF2-40B4-BE49-F238E27FC236}">
                  <a16:creationId xmlns:a16="http://schemas.microsoft.com/office/drawing/2014/main" id="{1980285E-2855-8788-0185-C72910DF0DF6}"/>
                </a:ext>
              </a:extLst>
            </p:cNvPr>
            <p:cNvSpPr/>
            <p:nvPr/>
          </p:nvSpPr>
          <p:spPr>
            <a:xfrm rot="5400000">
              <a:off x="7697060" y="3792515"/>
              <a:ext cx="1342440" cy="137484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348;p33">
              <a:extLst>
                <a:ext uri="{FF2B5EF4-FFF2-40B4-BE49-F238E27FC236}">
                  <a16:creationId xmlns:a16="http://schemas.microsoft.com/office/drawing/2014/main" id="{9FB8ADEE-BE26-28EF-4C66-26607A246B2F}"/>
                </a:ext>
              </a:extLst>
            </p:cNvPr>
            <p:cNvSpPr/>
            <p:nvPr/>
          </p:nvSpPr>
          <p:spPr>
            <a:xfrm rot="5400000">
              <a:off x="8491617" y="3393836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49;p33">
              <a:extLst>
                <a:ext uri="{FF2B5EF4-FFF2-40B4-BE49-F238E27FC236}">
                  <a16:creationId xmlns:a16="http://schemas.microsoft.com/office/drawing/2014/main" id="{B3BED969-775C-5BD1-5FE4-3EFB91A3F772}"/>
                </a:ext>
              </a:extLst>
            </p:cNvPr>
            <p:cNvSpPr/>
            <p:nvPr/>
          </p:nvSpPr>
          <p:spPr>
            <a:xfrm rot="5400000">
              <a:off x="7450460" y="3465275"/>
              <a:ext cx="1629360" cy="1742400"/>
            </a:xfrm>
            <a:custGeom>
              <a:avLst/>
              <a:gdLst/>
              <a:ahLst/>
              <a:cxnLst/>
              <a:rect l="l" t="t" r="r" b="b"/>
              <a:pathLst>
                <a:path w="4526" h="4840" fill="none" extrusionOk="0">
                  <a:moveTo>
                    <a:pt x="4526" y="4136"/>
                  </a:moveTo>
                  <a:cubicBezTo>
                    <a:pt x="4045" y="4573"/>
                    <a:pt x="3407" y="4840"/>
                    <a:pt x="2706" y="4840"/>
                  </a:cubicBezTo>
                  <a:cubicBezTo>
                    <a:pt x="1212" y="4840"/>
                    <a:pt x="0" y="3628"/>
                    <a:pt x="0" y="2134"/>
                  </a:cubicBezTo>
                  <a:cubicBezTo>
                    <a:pt x="0" y="1266"/>
                    <a:pt x="408" y="495"/>
                    <a:pt x="104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351;p33">
            <a:extLst>
              <a:ext uri="{FF2B5EF4-FFF2-40B4-BE49-F238E27FC236}">
                <a16:creationId xmlns:a16="http://schemas.microsoft.com/office/drawing/2014/main" id="{424AE50E-1A19-EC38-E3CE-63F8AE6E1E92}"/>
              </a:ext>
            </a:extLst>
          </p:cNvPr>
          <p:cNvGrpSpPr/>
          <p:nvPr/>
        </p:nvGrpSpPr>
        <p:grpSpPr>
          <a:xfrm>
            <a:off x="-3730" y="9704796"/>
            <a:ext cx="1378095" cy="772784"/>
            <a:chOff x="-12" y="16708"/>
            <a:chExt cx="1848534" cy="1036589"/>
          </a:xfrm>
        </p:grpSpPr>
        <p:sp>
          <p:nvSpPr>
            <p:cNvPr id="7" name="Google Shape;352;p33">
              <a:extLst>
                <a:ext uri="{FF2B5EF4-FFF2-40B4-BE49-F238E27FC236}">
                  <a16:creationId xmlns:a16="http://schemas.microsoft.com/office/drawing/2014/main" id="{9FFAEDFE-4ECD-FAA6-4AED-47BA12E9A7B0}"/>
                </a:ext>
              </a:extLst>
            </p:cNvPr>
            <p:cNvSpPr/>
            <p:nvPr/>
          </p:nvSpPr>
          <p:spPr>
            <a:xfrm rot="10800000">
              <a:off x="-12" y="16708"/>
              <a:ext cx="1724284" cy="893069"/>
            </a:xfrm>
            <a:custGeom>
              <a:avLst/>
              <a:gdLst/>
              <a:ahLst/>
              <a:cxnLst/>
              <a:rect l="l" t="t" r="r" b="b"/>
              <a:pathLst>
                <a:path w="3400" h="1761" extrusionOk="0">
                  <a:moveTo>
                    <a:pt x="0" y="0"/>
                  </a:moveTo>
                  <a:cubicBezTo>
                    <a:pt x="0" y="973"/>
                    <a:pt x="788" y="1761"/>
                    <a:pt x="1761" y="1761"/>
                  </a:cubicBezTo>
                  <a:cubicBezTo>
                    <a:pt x="2505" y="1761"/>
                    <a:pt x="3142" y="1300"/>
                    <a:pt x="3400" y="647"/>
                  </a:cubicBez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53;p33">
              <a:extLst>
                <a:ext uri="{FF2B5EF4-FFF2-40B4-BE49-F238E27FC236}">
                  <a16:creationId xmlns:a16="http://schemas.microsoft.com/office/drawing/2014/main" id="{2BD2416B-24B5-10EF-9E0A-BE0F311FF5A8}"/>
                </a:ext>
              </a:extLst>
            </p:cNvPr>
            <p:cNvSpPr/>
            <p:nvPr/>
          </p:nvSpPr>
          <p:spPr>
            <a:xfrm rot="10800000">
              <a:off x="386430" y="322005"/>
              <a:ext cx="1462092" cy="731292"/>
            </a:xfrm>
            <a:custGeom>
              <a:avLst/>
              <a:gdLst/>
              <a:ahLst/>
              <a:cxnLst/>
              <a:rect l="l" t="t" r="r" b="b"/>
              <a:pathLst>
                <a:path w="2883" h="1442" extrusionOk="0">
                  <a:moveTo>
                    <a:pt x="0" y="0"/>
                  </a:moveTo>
                  <a:cubicBezTo>
                    <a:pt x="0" y="797"/>
                    <a:pt x="646" y="1442"/>
                    <a:pt x="1442" y="1442"/>
                  </a:cubicBezTo>
                  <a:cubicBezTo>
                    <a:pt x="2239" y="1442"/>
                    <a:pt x="2883" y="797"/>
                    <a:pt x="288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354;p33">
            <a:extLst>
              <a:ext uri="{FF2B5EF4-FFF2-40B4-BE49-F238E27FC236}">
                <a16:creationId xmlns:a16="http://schemas.microsoft.com/office/drawing/2014/main" id="{8BE765B3-F06F-BD4E-279B-4489ABB68F1E}"/>
              </a:ext>
            </a:extLst>
          </p:cNvPr>
          <p:cNvSpPr/>
          <p:nvPr/>
        </p:nvSpPr>
        <p:spPr>
          <a:xfrm rot="10800000" flipH="1">
            <a:off x="17110834" y="12119"/>
            <a:ext cx="1177166" cy="1178198"/>
          </a:xfrm>
          <a:custGeom>
            <a:avLst/>
            <a:gdLst/>
            <a:ahLst/>
            <a:cxnLst/>
            <a:rect l="l" t="t" r="r" b="b"/>
            <a:pathLst>
              <a:path w="1134" h="1135" extrusionOk="0">
                <a:moveTo>
                  <a:pt x="1134" y="568"/>
                </a:moveTo>
                <a:cubicBezTo>
                  <a:pt x="1134" y="667"/>
                  <a:pt x="1107" y="765"/>
                  <a:pt x="1058" y="851"/>
                </a:cubicBezTo>
                <a:cubicBezTo>
                  <a:pt x="1008" y="938"/>
                  <a:pt x="937" y="1009"/>
                  <a:pt x="851" y="1059"/>
                </a:cubicBezTo>
                <a:cubicBezTo>
                  <a:pt x="764" y="1109"/>
                  <a:pt x="667" y="1135"/>
                  <a:pt x="567" y="1135"/>
                </a:cubicBezTo>
                <a:cubicBezTo>
                  <a:pt x="467" y="1135"/>
                  <a:pt x="369" y="1109"/>
                  <a:pt x="283" y="1059"/>
                </a:cubicBezTo>
                <a:cubicBezTo>
                  <a:pt x="196" y="1009"/>
                  <a:pt x="126" y="938"/>
                  <a:pt x="76" y="851"/>
                </a:cubicBezTo>
                <a:cubicBezTo>
                  <a:pt x="26" y="765"/>
                  <a:pt x="0" y="667"/>
                  <a:pt x="0" y="568"/>
                </a:cubicBezTo>
                <a:cubicBezTo>
                  <a:pt x="0" y="468"/>
                  <a:pt x="26" y="370"/>
                  <a:pt x="76" y="284"/>
                </a:cubicBezTo>
                <a:cubicBezTo>
                  <a:pt x="126" y="198"/>
                  <a:pt x="196" y="126"/>
                  <a:pt x="283" y="76"/>
                </a:cubicBezTo>
                <a:cubicBezTo>
                  <a:pt x="369" y="27"/>
                  <a:pt x="467" y="0"/>
                  <a:pt x="567" y="0"/>
                </a:cubicBezTo>
                <a:cubicBezTo>
                  <a:pt x="667" y="0"/>
                  <a:pt x="764" y="27"/>
                  <a:pt x="851" y="76"/>
                </a:cubicBezTo>
                <a:cubicBezTo>
                  <a:pt x="937" y="126"/>
                  <a:pt x="1009" y="198"/>
                  <a:pt x="1058" y="284"/>
                </a:cubicBezTo>
                <a:cubicBezTo>
                  <a:pt x="1108" y="370"/>
                  <a:pt x="1134" y="468"/>
                  <a:pt x="1134" y="5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0000" tIns="90000" rIns="180000" bIns="9000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81"/>
          <a:stretch/>
        </p:blipFill>
        <p:spPr>
          <a:xfrm>
            <a:off x="1281737" y="1470678"/>
            <a:ext cx="11374117" cy="78486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55"/>
          <a:stretch/>
        </p:blipFill>
        <p:spPr>
          <a:xfrm>
            <a:off x="9655291" y="6037186"/>
            <a:ext cx="7455543" cy="40005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Google Shape;354;p33">
            <a:extLst>
              <a:ext uri="{FF2B5EF4-FFF2-40B4-BE49-F238E27FC236}">
                <a16:creationId xmlns:a16="http://schemas.microsoft.com/office/drawing/2014/main" id="{21908FFE-1621-DDAD-323A-0F5884C12472}"/>
              </a:ext>
            </a:extLst>
          </p:cNvPr>
          <p:cNvSpPr/>
          <p:nvPr/>
        </p:nvSpPr>
        <p:spPr>
          <a:xfrm rot="10800000" flipH="1">
            <a:off x="-31739" y="0"/>
            <a:ext cx="488939" cy="1470678"/>
          </a:xfrm>
          <a:prstGeom prst="round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0000" tIns="90000" rIns="180000" bIns="9000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1DC283E1-E470-C924-5AAB-10D771675572}"/>
              </a:ext>
            </a:extLst>
          </p:cNvPr>
          <p:cNvSpPr txBox="1"/>
          <p:nvPr/>
        </p:nvSpPr>
        <p:spPr>
          <a:xfrm>
            <a:off x="1828800" y="254163"/>
            <a:ext cx="719803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Reporting | SSRS</a:t>
            </a:r>
          </a:p>
        </p:txBody>
      </p:sp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DF60461-B45F-BF83-905A-772DB13B1C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6" y="190894"/>
            <a:ext cx="983343" cy="9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52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5"/>
          <p:cNvGrpSpPr/>
          <p:nvPr/>
        </p:nvGrpSpPr>
        <p:grpSpPr>
          <a:xfrm flipH="1">
            <a:off x="15356977" y="-10272"/>
            <a:ext cx="2931023" cy="1143000"/>
            <a:chOff x="6210889" y="165155"/>
            <a:chExt cx="2698818" cy="1052448"/>
          </a:xfrm>
        </p:grpSpPr>
        <p:sp>
          <p:nvSpPr>
            <p:cNvPr id="375" name="Google Shape;375;p35"/>
            <p:cNvSpPr/>
            <p:nvPr/>
          </p:nvSpPr>
          <p:spPr>
            <a:xfrm rot="-5400000">
              <a:off x="7033808" y="-518610"/>
              <a:ext cx="913295" cy="2559132"/>
            </a:xfrm>
            <a:custGeom>
              <a:avLst/>
              <a:gdLst/>
              <a:ahLst/>
              <a:cxnLst/>
              <a:rect l="l" t="t" r="r" b="b"/>
              <a:pathLst>
                <a:path w="1713" h="4800" extrusionOk="0">
                  <a:moveTo>
                    <a:pt x="1007" y="0"/>
                  </a:moveTo>
                  <a:lnTo>
                    <a:pt x="1713" y="0"/>
                  </a:lnTo>
                  <a:lnTo>
                    <a:pt x="1713" y="3793"/>
                  </a:lnTo>
                  <a:cubicBezTo>
                    <a:pt x="1713" y="4349"/>
                    <a:pt x="1261" y="4800"/>
                    <a:pt x="705" y="4800"/>
                  </a:cubicBezTo>
                  <a:lnTo>
                    <a:pt x="0" y="4800"/>
                  </a:lnTo>
                  <a:lnTo>
                    <a:pt x="0" y="1007"/>
                  </a:lnTo>
                  <a:cubicBezTo>
                    <a:pt x="0" y="451"/>
                    <a:pt x="451" y="0"/>
                    <a:pt x="1007" y="0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 rot="-5400000">
              <a:off x="7996414" y="165157"/>
              <a:ext cx="913295" cy="913290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0" y="0"/>
                  </a:moveTo>
                  <a:lnTo>
                    <a:pt x="1713" y="0"/>
                  </a:lnTo>
                  <a:lnTo>
                    <a:pt x="1713" y="675"/>
                  </a:lnTo>
                  <a:cubicBezTo>
                    <a:pt x="1713" y="1248"/>
                    <a:pt x="1248" y="1713"/>
                    <a:pt x="676" y="1713"/>
                  </a:cubicBezTo>
                  <a:lnTo>
                    <a:pt x="0" y="17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35"/>
          <p:cNvGrpSpPr/>
          <p:nvPr/>
        </p:nvGrpSpPr>
        <p:grpSpPr>
          <a:xfrm>
            <a:off x="16570954" y="9425393"/>
            <a:ext cx="1717046" cy="844289"/>
            <a:chOff x="-335749" y="688574"/>
            <a:chExt cx="1531998" cy="753299"/>
          </a:xfrm>
        </p:grpSpPr>
        <p:sp>
          <p:nvSpPr>
            <p:cNvPr id="378" name="Google Shape;378;p35"/>
            <p:cNvSpPr/>
            <p:nvPr/>
          </p:nvSpPr>
          <p:spPr>
            <a:xfrm flipH="1">
              <a:off x="-335749" y="747939"/>
              <a:ext cx="1387905" cy="693934"/>
            </a:xfrm>
            <a:custGeom>
              <a:avLst/>
              <a:gdLst/>
              <a:ahLst/>
              <a:cxnLst/>
              <a:rect l="l" t="t" r="r" b="b"/>
              <a:pathLst>
                <a:path w="2408" h="1204" extrusionOk="0">
                  <a:moveTo>
                    <a:pt x="2408" y="1204"/>
                  </a:moveTo>
                  <a:cubicBezTo>
                    <a:pt x="2408" y="539"/>
                    <a:pt x="1869" y="0"/>
                    <a:pt x="1204" y="0"/>
                  </a:cubicBezTo>
                  <a:cubicBezTo>
                    <a:pt x="539" y="0"/>
                    <a:pt x="0" y="539"/>
                    <a:pt x="0" y="1204"/>
                  </a:cubicBezTo>
                  <a:lnTo>
                    <a:pt x="2408" y="1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flipH="1">
              <a:off x="143792" y="688574"/>
              <a:ext cx="1052456" cy="525638"/>
            </a:xfrm>
            <a:custGeom>
              <a:avLst/>
              <a:gdLst/>
              <a:ahLst/>
              <a:cxnLst/>
              <a:rect l="l" t="t" r="r" b="b"/>
              <a:pathLst>
                <a:path w="1826" h="912" extrusionOk="0">
                  <a:moveTo>
                    <a:pt x="1826" y="912"/>
                  </a:moveTo>
                  <a:cubicBezTo>
                    <a:pt x="1826" y="408"/>
                    <a:pt x="1417" y="0"/>
                    <a:pt x="913" y="0"/>
                  </a:cubicBezTo>
                  <a:cubicBezTo>
                    <a:pt x="409" y="0"/>
                    <a:pt x="0" y="408"/>
                    <a:pt x="0" y="912"/>
                  </a:cubicBezTo>
                  <a:lnTo>
                    <a:pt x="1826" y="91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 flipH="1">
              <a:off x="926506" y="706442"/>
              <a:ext cx="251298" cy="250139"/>
            </a:xfrm>
            <a:custGeom>
              <a:avLst/>
              <a:gdLst/>
              <a:ahLst/>
              <a:cxnLst/>
              <a:rect l="l" t="t" r="r" b="b"/>
              <a:pathLst>
                <a:path w="436" h="434" extrusionOk="0">
                  <a:moveTo>
                    <a:pt x="436" y="217"/>
                  </a:moveTo>
                  <a:cubicBezTo>
                    <a:pt x="436" y="255"/>
                    <a:pt x="426" y="292"/>
                    <a:pt x="407" y="325"/>
                  </a:cubicBezTo>
                  <a:cubicBezTo>
                    <a:pt x="388" y="359"/>
                    <a:pt x="360" y="386"/>
                    <a:pt x="327" y="405"/>
                  </a:cubicBezTo>
                  <a:cubicBezTo>
                    <a:pt x="294" y="424"/>
                    <a:pt x="256" y="434"/>
                    <a:pt x="218" y="434"/>
                  </a:cubicBezTo>
                  <a:cubicBezTo>
                    <a:pt x="180" y="434"/>
                    <a:pt x="142" y="424"/>
                    <a:pt x="109" y="405"/>
                  </a:cubicBezTo>
                  <a:cubicBezTo>
                    <a:pt x="76" y="386"/>
                    <a:pt x="48" y="359"/>
                    <a:pt x="29" y="325"/>
                  </a:cubicBezTo>
                  <a:cubicBezTo>
                    <a:pt x="10" y="292"/>
                    <a:pt x="0" y="255"/>
                    <a:pt x="0" y="217"/>
                  </a:cubicBezTo>
                  <a:cubicBezTo>
                    <a:pt x="0" y="178"/>
                    <a:pt x="10" y="141"/>
                    <a:pt x="29" y="108"/>
                  </a:cubicBezTo>
                  <a:cubicBezTo>
                    <a:pt x="48" y="74"/>
                    <a:pt x="76" y="47"/>
                    <a:pt x="109" y="28"/>
                  </a:cubicBezTo>
                  <a:cubicBezTo>
                    <a:pt x="142" y="9"/>
                    <a:pt x="180" y="0"/>
                    <a:pt x="218" y="0"/>
                  </a:cubicBezTo>
                  <a:cubicBezTo>
                    <a:pt x="256" y="0"/>
                    <a:pt x="294" y="9"/>
                    <a:pt x="327" y="28"/>
                  </a:cubicBezTo>
                  <a:cubicBezTo>
                    <a:pt x="360" y="47"/>
                    <a:pt x="388" y="74"/>
                    <a:pt x="407" y="108"/>
                  </a:cubicBezTo>
                  <a:cubicBezTo>
                    <a:pt x="426" y="141"/>
                    <a:pt x="436" y="178"/>
                    <a:pt x="436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5"/>
          <a:stretch/>
        </p:blipFill>
        <p:spPr>
          <a:xfrm>
            <a:off x="381000" y="1409703"/>
            <a:ext cx="10210800" cy="78451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84"/>
          <a:stretch/>
        </p:blipFill>
        <p:spPr>
          <a:xfrm>
            <a:off x="10466090" y="3915232"/>
            <a:ext cx="6547557" cy="6096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0A4367EF-C08C-02BA-7AF3-60452C51624E}"/>
              </a:ext>
            </a:extLst>
          </p:cNvPr>
          <p:cNvSpPr txBox="1"/>
          <p:nvPr/>
        </p:nvSpPr>
        <p:spPr>
          <a:xfrm>
            <a:off x="1524000" y="237813"/>
            <a:ext cx="719803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Reporting | SSRS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121DAD9-2AE3-B9CC-7D80-C642C066B2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" y="174544"/>
            <a:ext cx="983343" cy="9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18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0" b="9259"/>
          <a:stretch/>
        </p:blipFill>
        <p:spPr>
          <a:xfrm>
            <a:off x="1447800" y="1409700"/>
            <a:ext cx="11048447" cy="83617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t="-741" r="53750" b="741"/>
          <a:stretch/>
        </p:blipFill>
        <p:spPr>
          <a:xfrm>
            <a:off x="10930012" y="3405157"/>
            <a:ext cx="6091697" cy="660515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737697C5-9078-6D82-859F-9B0DA24366DF}"/>
              </a:ext>
            </a:extLst>
          </p:cNvPr>
          <p:cNvSpPr txBox="1"/>
          <p:nvPr/>
        </p:nvSpPr>
        <p:spPr>
          <a:xfrm>
            <a:off x="2667000" y="332943"/>
            <a:ext cx="719803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Reporting | SSRS</a:t>
            </a:r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8754AC9-E564-887A-DFF0-DA17CFD6D4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269674"/>
            <a:ext cx="983343" cy="9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93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9" r="7084" b="28920"/>
          <a:stretch/>
        </p:blipFill>
        <p:spPr>
          <a:xfrm>
            <a:off x="1371600" y="1481696"/>
            <a:ext cx="12275840" cy="73236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" t="9631" r="7917" b="26665"/>
          <a:stretch/>
        </p:blipFill>
        <p:spPr>
          <a:xfrm>
            <a:off x="7171593" y="6155375"/>
            <a:ext cx="9863827" cy="38558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Box 14">
            <a:extLst>
              <a:ext uri="{FF2B5EF4-FFF2-40B4-BE49-F238E27FC236}">
                <a16:creationId xmlns:a16="http://schemas.microsoft.com/office/drawing/2014/main" id="{AA8307BF-62FF-3BD1-B8CC-B92FDE2063C9}"/>
              </a:ext>
            </a:extLst>
          </p:cNvPr>
          <p:cNvSpPr txBox="1"/>
          <p:nvPr/>
        </p:nvSpPr>
        <p:spPr>
          <a:xfrm>
            <a:off x="2667000" y="332943"/>
            <a:ext cx="7198039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</a:rPr>
              <a:t>Reporting | SSRS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18E019E-066E-30A9-ED9D-9C55C72F1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6" y="269674"/>
            <a:ext cx="983343" cy="9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410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/>
          <p:nvPr/>
        </p:nvSpPr>
        <p:spPr>
          <a:xfrm>
            <a:off x="3200400" y="227376"/>
            <a:ext cx="714590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883" dirty="0">
                <a:solidFill>
                  <a:srgbClr val="0078D4"/>
                </a:solidFill>
                <a:latin typeface="Now Bold"/>
              </a:rPr>
              <a:t>Azure Database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DFB986E-A9C8-CC98-1293-5A0DAC7C59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0" y="1377945"/>
            <a:ext cx="16799240" cy="8185143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17" name="Google Shape;2573;p29">
            <a:extLst>
              <a:ext uri="{FF2B5EF4-FFF2-40B4-BE49-F238E27FC236}">
                <a16:creationId xmlns:a16="http://schemas.microsoft.com/office/drawing/2014/main" id="{4A8F74D3-F337-8918-2D80-F3FBDED922A0}"/>
              </a:ext>
            </a:extLst>
          </p:cNvPr>
          <p:cNvSpPr txBox="1"/>
          <p:nvPr/>
        </p:nvSpPr>
        <p:spPr>
          <a:xfrm>
            <a:off x="1565037" y="763741"/>
            <a:ext cx="1593635" cy="56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70C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CLOUD</a:t>
            </a:r>
            <a:endParaRPr sz="2400" dirty="0">
              <a:solidFill>
                <a:srgbClr val="0070C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9" name="Picture 18" descr="A blue cloud with white text&#10;&#10;Description automatically generated">
            <a:extLst>
              <a:ext uri="{FF2B5EF4-FFF2-40B4-BE49-F238E27FC236}">
                <a16:creationId xmlns:a16="http://schemas.microsoft.com/office/drawing/2014/main" id="{47437561-9157-C511-1E04-C1CCF03CC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93" b="88293" l="19126" r="86612">
                        <a14:foregroundMark x1="34699" y1="60000" x2="34699" y2="60000"/>
                        <a14:foregroundMark x1="22404" y1="63415" x2="22404" y2="63415"/>
                        <a14:foregroundMark x1="19126" y1="66341" x2="19126" y2="66341"/>
                        <a14:foregroundMark x1="82514" y1="65854" x2="82514" y2="65854"/>
                        <a14:foregroundMark x1="86612" y1="65854" x2="86612" y2="65854"/>
                        <a14:foregroundMark x1="71038" y1="60000" x2="71038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60" r="10618"/>
          <a:stretch/>
        </p:blipFill>
        <p:spPr>
          <a:xfrm>
            <a:off x="1712536" y="2504"/>
            <a:ext cx="1253906" cy="96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3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856DF9ED-9443-5CAB-AE06-FCC9C66BC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4" y="1422682"/>
            <a:ext cx="16726183" cy="8158263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700" name="Google Shape;700;p44"/>
          <p:cNvGrpSpPr/>
          <p:nvPr/>
        </p:nvGrpSpPr>
        <p:grpSpPr>
          <a:xfrm>
            <a:off x="17544699" y="9580944"/>
            <a:ext cx="736044" cy="706055"/>
            <a:chOff x="8433251" y="-309617"/>
            <a:chExt cx="880498" cy="844624"/>
          </a:xfrm>
        </p:grpSpPr>
        <p:sp>
          <p:nvSpPr>
            <p:cNvPr id="701" name="Google Shape;701;p44"/>
            <p:cNvSpPr/>
            <p:nvPr/>
          </p:nvSpPr>
          <p:spPr>
            <a:xfrm rot="5400000">
              <a:off x="8433255" y="-309621"/>
              <a:ext cx="811788" cy="811796"/>
            </a:xfrm>
            <a:custGeom>
              <a:avLst/>
              <a:gdLst/>
              <a:ahLst/>
              <a:cxnLst/>
              <a:rect l="l" t="t" r="r" b="b"/>
              <a:pathLst>
                <a:path w="1607" h="1607" extrusionOk="0">
                  <a:moveTo>
                    <a:pt x="0" y="0"/>
                  </a:moveTo>
                  <a:lnTo>
                    <a:pt x="0" y="1607"/>
                  </a:lnTo>
                  <a:lnTo>
                    <a:pt x="1607" y="1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4"/>
            <p:cNvSpPr/>
            <p:nvPr/>
          </p:nvSpPr>
          <p:spPr>
            <a:xfrm rot="5400000">
              <a:off x="8677248" y="-101495"/>
              <a:ext cx="636498" cy="636505"/>
            </a:xfrm>
            <a:custGeom>
              <a:avLst/>
              <a:gdLst/>
              <a:ahLst/>
              <a:cxnLst/>
              <a:rect l="l" t="t" r="r" b="b"/>
              <a:pathLst>
                <a:path w="1260" h="1260" extrusionOk="0">
                  <a:moveTo>
                    <a:pt x="0" y="0"/>
                  </a:moveTo>
                  <a:lnTo>
                    <a:pt x="0" y="1260"/>
                  </a:lnTo>
                  <a:lnTo>
                    <a:pt x="1260" y="12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F9052EA-DAAA-F140-67CC-186A58A3BD42}"/>
              </a:ext>
            </a:extLst>
          </p:cNvPr>
          <p:cNvSpPr/>
          <p:nvPr/>
        </p:nvSpPr>
        <p:spPr>
          <a:xfrm>
            <a:off x="10439400" y="319494"/>
            <a:ext cx="6312138" cy="850343"/>
          </a:xfrm>
          <a:prstGeom prst="roundRect">
            <a:avLst/>
          </a:prstGeom>
          <a:solidFill>
            <a:srgbClr val="0078D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Black" panose="020B0A04020102020204" pitchFamily="34" charset="0"/>
              </a:rPr>
              <a:t>Views | Stored Procedure</a:t>
            </a:r>
            <a:endParaRPr lang="en-GB" sz="3200" dirty="0">
              <a:latin typeface="Arial Black" panose="020B0A04020102020204" pitchFamily="34" charset="0"/>
            </a:endParaRP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6935A684-08CC-136D-D634-345B6857D493}"/>
              </a:ext>
            </a:extLst>
          </p:cNvPr>
          <p:cNvSpPr txBox="1"/>
          <p:nvPr/>
        </p:nvSpPr>
        <p:spPr>
          <a:xfrm>
            <a:off x="3200400" y="227376"/>
            <a:ext cx="714590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883" dirty="0">
                <a:solidFill>
                  <a:srgbClr val="0078D4"/>
                </a:solidFill>
                <a:latin typeface="Now Bold"/>
              </a:rPr>
              <a:t>Azure Database</a:t>
            </a:r>
          </a:p>
        </p:txBody>
      </p:sp>
      <p:sp>
        <p:nvSpPr>
          <p:cNvPr id="38" name="Google Shape;2573;p29">
            <a:extLst>
              <a:ext uri="{FF2B5EF4-FFF2-40B4-BE49-F238E27FC236}">
                <a16:creationId xmlns:a16="http://schemas.microsoft.com/office/drawing/2014/main" id="{9429D043-531D-6A60-3F01-388E1E159135}"/>
              </a:ext>
            </a:extLst>
          </p:cNvPr>
          <p:cNvSpPr txBox="1"/>
          <p:nvPr/>
        </p:nvSpPr>
        <p:spPr>
          <a:xfrm>
            <a:off x="1565037" y="763741"/>
            <a:ext cx="1593635" cy="56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70C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CLOUD</a:t>
            </a:r>
            <a:endParaRPr sz="2400" dirty="0">
              <a:solidFill>
                <a:srgbClr val="0070C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39" name="Picture 38" descr="A blue cloud with white text&#10;&#10;Description automatically generated">
            <a:extLst>
              <a:ext uri="{FF2B5EF4-FFF2-40B4-BE49-F238E27FC236}">
                <a16:creationId xmlns:a16="http://schemas.microsoft.com/office/drawing/2014/main" id="{B61E7053-ACAD-E047-A11D-08D8FA3DB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93" b="88293" l="19126" r="86612">
                        <a14:foregroundMark x1="34699" y1="60000" x2="34699" y2="60000"/>
                        <a14:foregroundMark x1="22404" y1="63415" x2="22404" y2="63415"/>
                        <a14:foregroundMark x1="19126" y1="66341" x2="19126" y2="66341"/>
                        <a14:foregroundMark x1="82514" y1="65854" x2="82514" y2="65854"/>
                        <a14:foregroundMark x1="86612" y1="65854" x2="86612" y2="65854"/>
                        <a14:foregroundMark x1="71038" y1="60000" x2="71038" y2="6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360" r="10618"/>
          <a:stretch/>
        </p:blipFill>
        <p:spPr>
          <a:xfrm>
            <a:off x="1712536" y="2504"/>
            <a:ext cx="1253906" cy="96180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3"/>
          <p:cNvGrpSpPr/>
          <p:nvPr/>
        </p:nvGrpSpPr>
        <p:grpSpPr>
          <a:xfrm>
            <a:off x="17540728" y="9563921"/>
            <a:ext cx="731952" cy="738387"/>
            <a:chOff x="7393940" y="3393435"/>
            <a:chExt cx="1742400" cy="1757719"/>
          </a:xfrm>
        </p:grpSpPr>
        <p:sp>
          <p:nvSpPr>
            <p:cNvPr id="347" name="Google Shape;347;p33"/>
            <p:cNvSpPr/>
            <p:nvPr/>
          </p:nvSpPr>
          <p:spPr>
            <a:xfrm rot="5400000">
              <a:off x="7697060" y="3792515"/>
              <a:ext cx="1342440" cy="137484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 rot="5400000">
              <a:off x="8491617" y="3393836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 rot="5400000">
              <a:off x="7450460" y="3465275"/>
              <a:ext cx="1629360" cy="1742400"/>
            </a:xfrm>
            <a:custGeom>
              <a:avLst/>
              <a:gdLst/>
              <a:ahLst/>
              <a:cxnLst/>
              <a:rect l="l" t="t" r="r" b="b"/>
              <a:pathLst>
                <a:path w="4526" h="4840" fill="none" extrusionOk="0">
                  <a:moveTo>
                    <a:pt x="4526" y="4136"/>
                  </a:moveTo>
                  <a:cubicBezTo>
                    <a:pt x="4045" y="4573"/>
                    <a:pt x="3407" y="4840"/>
                    <a:pt x="2706" y="4840"/>
                  </a:cubicBezTo>
                  <a:cubicBezTo>
                    <a:pt x="1212" y="4840"/>
                    <a:pt x="0" y="3628"/>
                    <a:pt x="0" y="2134"/>
                  </a:cubicBezTo>
                  <a:cubicBezTo>
                    <a:pt x="0" y="1266"/>
                    <a:pt x="408" y="495"/>
                    <a:pt x="104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33"/>
          <p:cNvSpPr/>
          <p:nvPr/>
        </p:nvSpPr>
        <p:spPr>
          <a:xfrm rot="5400000">
            <a:off x="18169720" y="10199350"/>
            <a:ext cx="111600" cy="94320"/>
          </a:xfrm>
          <a:custGeom>
            <a:avLst/>
            <a:gdLst/>
            <a:ahLst/>
            <a:cxnLst/>
            <a:rect l="l" t="t" r="r" b="b"/>
            <a:pathLst>
              <a:path w="155" h="131" fill="none" extrusionOk="0">
                <a:moveTo>
                  <a:pt x="0" y="0"/>
                </a:moveTo>
                <a:cubicBezTo>
                  <a:pt x="53" y="42"/>
                  <a:pt x="105" y="86"/>
                  <a:pt x="155" y="131"/>
                </a:cubicBezTo>
              </a:path>
            </a:pathLst>
          </a:custGeom>
          <a:noFill/>
          <a:ln w="9525" cap="flat" cmpd="sng">
            <a:solidFill>
              <a:srgbClr val="27252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86450" tIns="0" rIns="186450" bIns="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33"/>
          <p:cNvGrpSpPr/>
          <p:nvPr/>
        </p:nvGrpSpPr>
        <p:grpSpPr>
          <a:xfrm>
            <a:off x="-3730" y="9704796"/>
            <a:ext cx="1378095" cy="772784"/>
            <a:chOff x="-12" y="16708"/>
            <a:chExt cx="1848534" cy="1036589"/>
          </a:xfrm>
        </p:grpSpPr>
        <p:sp>
          <p:nvSpPr>
            <p:cNvPr id="352" name="Google Shape;352;p33"/>
            <p:cNvSpPr/>
            <p:nvPr/>
          </p:nvSpPr>
          <p:spPr>
            <a:xfrm rot="10800000">
              <a:off x="-12" y="16708"/>
              <a:ext cx="1724284" cy="893069"/>
            </a:xfrm>
            <a:custGeom>
              <a:avLst/>
              <a:gdLst/>
              <a:ahLst/>
              <a:cxnLst/>
              <a:rect l="l" t="t" r="r" b="b"/>
              <a:pathLst>
                <a:path w="3400" h="1761" extrusionOk="0">
                  <a:moveTo>
                    <a:pt x="0" y="0"/>
                  </a:moveTo>
                  <a:cubicBezTo>
                    <a:pt x="0" y="973"/>
                    <a:pt x="788" y="1761"/>
                    <a:pt x="1761" y="1761"/>
                  </a:cubicBezTo>
                  <a:cubicBezTo>
                    <a:pt x="2505" y="1761"/>
                    <a:pt x="3142" y="1300"/>
                    <a:pt x="3400" y="647"/>
                  </a:cubicBez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3"/>
            <p:cNvSpPr/>
            <p:nvPr/>
          </p:nvSpPr>
          <p:spPr>
            <a:xfrm rot="10800000">
              <a:off x="386430" y="322005"/>
              <a:ext cx="1462092" cy="731292"/>
            </a:xfrm>
            <a:custGeom>
              <a:avLst/>
              <a:gdLst/>
              <a:ahLst/>
              <a:cxnLst/>
              <a:rect l="l" t="t" r="r" b="b"/>
              <a:pathLst>
                <a:path w="2883" h="1442" extrusionOk="0">
                  <a:moveTo>
                    <a:pt x="0" y="0"/>
                  </a:moveTo>
                  <a:cubicBezTo>
                    <a:pt x="0" y="797"/>
                    <a:pt x="646" y="1442"/>
                    <a:pt x="1442" y="1442"/>
                  </a:cubicBezTo>
                  <a:cubicBezTo>
                    <a:pt x="2239" y="1442"/>
                    <a:pt x="2883" y="797"/>
                    <a:pt x="288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33"/>
          <p:cNvSpPr/>
          <p:nvPr/>
        </p:nvSpPr>
        <p:spPr>
          <a:xfrm rot="10800000" flipH="1">
            <a:off x="17110834" y="12119"/>
            <a:ext cx="1177166" cy="1178198"/>
          </a:xfrm>
          <a:custGeom>
            <a:avLst/>
            <a:gdLst/>
            <a:ahLst/>
            <a:cxnLst/>
            <a:rect l="l" t="t" r="r" b="b"/>
            <a:pathLst>
              <a:path w="1134" h="1135" extrusionOk="0">
                <a:moveTo>
                  <a:pt x="1134" y="568"/>
                </a:moveTo>
                <a:cubicBezTo>
                  <a:pt x="1134" y="667"/>
                  <a:pt x="1107" y="765"/>
                  <a:pt x="1058" y="851"/>
                </a:cubicBezTo>
                <a:cubicBezTo>
                  <a:pt x="1008" y="938"/>
                  <a:pt x="937" y="1009"/>
                  <a:pt x="851" y="1059"/>
                </a:cubicBezTo>
                <a:cubicBezTo>
                  <a:pt x="764" y="1109"/>
                  <a:pt x="667" y="1135"/>
                  <a:pt x="567" y="1135"/>
                </a:cubicBezTo>
                <a:cubicBezTo>
                  <a:pt x="467" y="1135"/>
                  <a:pt x="369" y="1109"/>
                  <a:pt x="283" y="1059"/>
                </a:cubicBezTo>
                <a:cubicBezTo>
                  <a:pt x="196" y="1009"/>
                  <a:pt x="126" y="938"/>
                  <a:pt x="76" y="851"/>
                </a:cubicBezTo>
                <a:cubicBezTo>
                  <a:pt x="26" y="765"/>
                  <a:pt x="0" y="667"/>
                  <a:pt x="0" y="568"/>
                </a:cubicBezTo>
                <a:cubicBezTo>
                  <a:pt x="0" y="468"/>
                  <a:pt x="26" y="370"/>
                  <a:pt x="76" y="284"/>
                </a:cubicBezTo>
                <a:cubicBezTo>
                  <a:pt x="126" y="198"/>
                  <a:pt x="196" y="126"/>
                  <a:pt x="283" y="76"/>
                </a:cubicBezTo>
                <a:cubicBezTo>
                  <a:pt x="369" y="27"/>
                  <a:pt x="467" y="0"/>
                  <a:pt x="567" y="0"/>
                </a:cubicBezTo>
                <a:cubicBezTo>
                  <a:pt x="667" y="0"/>
                  <a:pt x="764" y="27"/>
                  <a:pt x="851" y="76"/>
                </a:cubicBezTo>
                <a:cubicBezTo>
                  <a:pt x="937" y="126"/>
                  <a:pt x="1009" y="198"/>
                  <a:pt x="1058" y="284"/>
                </a:cubicBezTo>
                <a:cubicBezTo>
                  <a:pt x="1108" y="370"/>
                  <a:pt x="1134" y="468"/>
                  <a:pt x="1134" y="5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0000" tIns="90000" rIns="180000" bIns="9000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" name="Google Shape;7790;p66">
            <a:extLst>
              <a:ext uri="{FF2B5EF4-FFF2-40B4-BE49-F238E27FC236}">
                <a16:creationId xmlns:a16="http://schemas.microsoft.com/office/drawing/2014/main" id="{9937F7E3-742D-CAC9-2251-2C06A0B77DA7}"/>
              </a:ext>
            </a:extLst>
          </p:cNvPr>
          <p:cNvGrpSpPr/>
          <p:nvPr/>
        </p:nvGrpSpPr>
        <p:grpSpPr>
          <a:xfrm>
            <a:off x="6578609" y="232479"/>
            <a:ext cx="524789" cy="652029"/>
            <a:chOff x="-3365275" y="3253275"/>
            <a:chExt cx="222150" cy="291425"/>
          </a:xfrm>
          <a:solidFill>
            <a:srgbClr val="EAC740"/>
          </a:solidFill>
        </p:grpSpPr>
        <p:sp>
          <p:nvSpPr>
            <p:cNvPr id="598" name="Google Shape;7791;p66">
              <a:extLst>
                <a:ext uri="{FF2B5EF4-FFF2-40B4-BE49-F238E27FC236}">
                  <a16:creationId xmlns:a16="http://schemas.microsoft.com/office/drawing/2014/main" id="{BCA96411-D984-D268-FA65-176ECE99E357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7792;p66">
              <a:extLst>
                <a:ext uri="{FF2B5EF4-FFF2-40B4-BE49-F238E27FC236}">
                  <a16:creationId xmlns:a16="http://schemas.microsoft.com/office/drawing/2014/main" id="{ACBDF367-ECD4-B976-65B7-B16ABC6D8D35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0" name="Google Shape;286;p30">
            <a:extLst>
              <a:ext uri="{FF2B5EF4-FFF2-40B4-BE49-F238E27FC236}">
                <a16:creationId xmlns:a16="http://schemas.microsoft.com/office/drawing/2014/main" id="{758E56C2-5F42-2D52-0A7A-CB669DF9A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62800" y="164411"/>
            <a:ext cx="3222050" cy="86428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algn="l" defTabSz="914400">
              <a:spcBef>
                <a:spcPct val="0"/>
              </a:spcBef>
            </a:pPr>
            <a:r>
              <a:rPr lang="en-US" sz="6000" b="1" dirty="0">
                <a:solidFill>
                  <a:srgbClr val="EAC740"/>
                </a:solidFill>
              </a:rPr>
              <a:t>CONTENT</a:t>
            </a:r>
          </a:p>
        </p:txBody>
      </p:sp>
      <p:grpSp>
        <p:nvGrpSpPr>
          <p:cNvPr id="1436" name="Group 1435">
            <a:extLst>
              <a:ext uri="{FF2B5EF4-FFF2-40B4-BE49-F238E27FC236}">
                <a16:creationId xmlns:a16="http://schemas.microsoft.com/office/drawing/2014/main" id="{27040FF1-81F7-B160-3447-A362D31412A0}"/>
              </a:ext>
            </a:extLst>
          </p:cNvPr>
          <p:cNvGrpSpPr/>
          <p:nvPr/>
        </p:nvGrpSpPr>
        <p:grpSpPr>
          <a:xfrm>
            <a:off x="77679" y="1043276"/>
            <a:ext cx="8846152" cy="4305985"/>
            <a:chOff x="-4223" y="1185032"/>
            <a:chExt cx="8817309" cy="4305985"/>
          </a:xfrm>
        </p:grpSpPr>
        <p:sp>
          <p:nvSpPr>
            <p:cNvPr id="661" name="Google Shape;1618;p19">
              <a:extLst>
                <a:ext uri="{FF2B5EF4-FFF2-40B4-BE49-F238E27FC236}">
                  <a16:creationId xmlns:a16="http://schemas.microsoft.com/office/drawing/2014/main" id="{3FB310EF-62C6-BA47-4F58-7E7A96D44E26}"/>
                </a:ext>
              </a:extLst>
            </p:cNvPr>
            <p:cNvSpPr txBox="1"/>
            <p:nvPr/>
          </p:nvSpPr>
          <p:spPr>
            <a:xfrm>
              <a:off x="-4223" y="3553613"/>
              <a:ext cx="3137003" cy="3708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n-US" sz="2400" dirty="0">
                  <a:solidFill>
                    <a:srgbClr val="30475E"/>
                  </a:solidFill>
                  <a:latin typeface="Fira Sans Medium"/>
                </a:rPr>
                <a:t>North Wind</a:t>
              </a:r>
              <a:br>
                <a:rPr lang="en-US" sz="2400" dirty="0">
                  <a:solidFill>
                    <a:srgbClr val="30475E"/>
                  </a:solidFill>
                  <a:latin typeface="Fira Sans Medium"/>
                </a:rPr>
              </a:br>
              <a:r>
                <a:rPr lang="en-US" sz="2400" dirty="0">
                  <a:solidFill>
                    <a:srgbClr val="30475E"/>
                  </a:solidFill>
                  <a:latin typeface="Fira Sans Medium"/>
                </a:rPr>
                <a:t> Project Overview.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02" name="Google Shape;1559;p19">
              <a:extLst>
                <a:ext uri="{FF2B5EF4-FFF2-40B4-BE49-F238E27FC236}">
                  <a16:creationId xmlns:a16="http://schemas.microsoft.com/office/drawing/2014/main" id="{BCF05A26-5DEE-52F2-0EFA-D7050E1A88CB}"/>
                </a:ext>
              </a:extLst>
            </p:cNvPr>
            <p:cNvSpPr/>
            <p:nvPr/>
          </p:nvSpPr>
          <p:spPr>
            <a:xfrm>
              <a:off x="3823664" y="3084229"/>
              <a:ext cx="690727" cy="325430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1560;p19">
              <a:extLst>
                <a:ext uri="{FF2B5EF4-FFF2-40B4-BE49-F238E27FC236}">
                  <a16:creationId xmlns:a16="http://schemas.microsoft.com/office/drawing/2014/main" id="{A29DEC26-C704-0954-4B0C-DD091D7AAE77}"/>
                </a:ext>
              </a:extLst>
            </p:cNvPr>
            <p:cNvSpPr/>
            <p:nvPr/>
          </p:nvSpPr>
          <p:spPr>
            <a:xfrm>
              <a:off x="3281308" y="2362595"/>
              <a:ext cx="1233959" cy="979386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1561;p19">
              <a:extLst>
                <a:ext uri="{FF2B5EF4-FFF2-40B4-BE49-F238E27FC236}">
                  <a16:creationId xmlns:a16="http://schemas.microsoft.com/office/drawing/2014/main" id="{C9CA4597-12D0-393A-DE09-0EE06A79A906}"/>
                </a:ext>
              </a:extLst>
            </p:cNvPr>
            <p:cNvSpPr/>
            <p:nvPr/>
          </p:nvSpPr>
          <p:spPr>
            <a:xfrm>
              <a:off x="3722996" y="3006139"/>
              <a:ext cx="791394" cy="403520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1562;p19">
              <a:extLst>
                <a:ext uri="{FF2B5EF4-FFF2-40B4-BE49-F238E27FC236}">
                  <a16:creationId xmlns:a16="http://schemas.microsoft.com/office/drawing/2014/main" id="{9BC8BD3A-8283-1298-8A12-66EDB2617DFA}"/>
                </a:ext>
              </a:extLst>
            </p:cNvPr>
            <p:cNvSpPr/>
            <p:nvPr/>
          </p:nvSpPr>
          <p:spPr>
            <a:xfrm>
              <a:off x="3614520" y="4234837"/>
              <a:ext cx="433906" cy="605704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1563;p19">
              <a:extLst>
                <a:ext uri="{FF2B5EF4-FFF2-40B4-BE49-F238E27FC236}">
                  <a16:creationId xmlns:a16="http://schemas.microsoft.com/office/drawing/2014/main" id="{CAA319CC-7917-B652-BCF0-9E37AAC4887F}"/>
                </a:ext>
              </a:extLst>
            </p:cNvPr>
            <p:cNvSpPr/>
            <p:nvPr/>
          </p:nvSpPr>
          <p:spPr>
            <a:xfrm>
              <a:off x="2876090" y="4260867"/>
              <a:ext cx="1116797" cy="123015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1564;p19">
              <a:extLst>
                <a:ext uri="{FF2B5EF4-FFF2-40B4-BE49-F238E27FC236}">
                  <a16:creationId xmlns:a16="http://schemas.microsoft.com/office/drawing/2014/main" id="{4B2E235C-6A4A-D938-A809-608CDCC71D7A}"/>
                </a:ext>
              </a:extLst>
            </p:cNvPr>
            <p:cNvSpPr/>
            <p:nvPr/>
          </p:nvSpPr>
          <p:spPr>
            <a:xfrm>
              <a:off x="3501714" y="4234837"/>
              <a:ext cx="545835" cy="725442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1565;p19">
              <a:extLst>
                <a:ext uri="{FF2B5EF4-FFF2-40B4-BE49-F238E27FC236}">
                  <a16:creationId xmlns:a16="http://schemas.microsoft.com/office/drawing/2014/main" id="{B9C318A6-DDA1-1DC7-EFF4-F4EA099A462D}"/>
                </a:ext>
              </a:extLst>
            </p:cNvPr>
            <p:cNvSpPr/>
            <p:nvPr/>
          </p:nvSpPr>
          <p:spPr>
            <a:xfrm>
              <a:off x="4567300" y="2361855"/>
              <a:ext cx="1253906" cy="97144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1566;p19">
              <a:extLst>
                <a:ext uri="{FF2B5EF4-FFF2-40B4-BE49-F238E27FC236}">
                  <a16:creationId xmlns:a16="http://schemas.microsoft.com/office/drawing/2014/main" id="{BAA22124-540F-1D99-7F87-3AA9D932645C}"/>
                </a:ext>
              </a:extLst>
            </p:cNvPr>
            <p:cNvSpPr/>
            <p:nvPr/>
          </p:nvSpPr>
          <p:spPr>
            <a:xfrm>
              <a:off x="4568177" y="3084229"/>
              <a:ext cx="692480" cy="324553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1567;p19">
              <a:extLst>
                <a:ext uri="{FF2B5EF4-FFF2-40B4-BE49-F238E27FC236}">
                  <a16:creationId xmlns:a16="http://schemas.microsoft.com/office/drawing/2014/main" id="{4CD661AD-45A5-2657-1673-9FA53D27E528}"/>
                </a:ext>
              </a:extLst>
            </p:cNvPr>
            <p:cNvSpPr/>
            <p:nvPr/>
          </p:nvSpPr>
          <p:spPr>
            <a:xfrm>
              <a:off x="4567300" y="3004440"/>
              <a:ext cx="797477" cy="404342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1568;p19">
              <a:extLst>
                <a:ext uri="{FF2B5EF4-FFF2-40B4-BE49-F238E27FC236}">
                  <a16:creationId xmlns:a16="http://schemas.microsoft.com/office/drawing/2014/main" id="{751B090C-430E-33A4-B7F9-5872A07A04C7}"/>
                </a:ext>
              </a:extLst>
            </p:cNvPr>
            <p:cNvSpPr/>
            <p:nvPr/>
          </p:nvSpPr>
          <p:spPr>
            <a:xfrm>
              <a:off x="3507797" y="3453005"/>
              <a:ext cx="338445" cy="716784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1569;p19">
              <a:extLst>
                <a:ext uri="{FF2B5EF4-FFF2-40B4-BE49-F238E27FC236}">
                  <a16:creationId xmlns:a16="http://schemas.microsoft.com/office/drawing/2014/main" id="{EC9D9966-0A02-D180-7620-ABC66921BF3B}"/>
                </a:ext>
              </a:extLst>
            </p:cNvPr>
            <p:cNvSpPr/>
            <p:nvPr/>
          </p:nvSpPr>
          <p:spPr>
            <a:xfrm>
              <a:off x="2797123" y="3035676"/>
              <a:ext cx="898994" cy="1291252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1570;p19">
              <a:extLst>
                <a:ext uri="{FF2B5EF4-FFF2-40B4-BE49-F238E27FC236}">
                  <a16:creationId xmlns:a16="http://schemas.microsoft.com/office/drawing/2014/main" id="{D2DD5ED7-4B43-F0B1-E9B4-6AFF3828F46C}"/>
                </a:ext>
              </a:extLst>
            </p:cNvPr>
            <p:cNvSpPr/>
            <p:nvPr/>
          </p:nvSpPr>
          <p:spPr>
            <a:xfrm>
              <a:off x="3401923" y="3368832"/>
              <a:ext cx="404397" cy="832193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1571;p19">
              <a:extLst>
                <a:ext uri="{FF2B5EF4-FFF2-40B4-BE49-F238E27FC236}">
                  <a16:creationId xmlns:a16="http://schemas.microsoft.com/office/drawing/2014/main" id="{5D138F76-6022-2D27-D33A-6773676D7C57}"/>
                </a:ext>
              </a:extLst>
            </p:cNvPr>
            <p:cNvSpPr/>
            <p:nvPr/>
          </p:nvSpPr>
          <p:spPr>
            <a:xfrm>
              <a:off x="5245861" y="3456485"/>
              <a:ext cx="338445" cy="715907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1572;p19">
              <a:extLst>
                <a:ext uri="{FF2B5EF4-FFF2-40B4-BE49-F238E27FC236}">
                  <a16:creationId xmlns:a16="http://schemas.microsoft.com/office/drawing/2014/main" id="{A8A3EA7F-516A-7ABC-EAC3-238478DF95DD}"/>
                </a:ext>
              </a:extLst>
            </p:cNvPr>
            <p:cNvSpPr/>
            <p:nvPr/>
          </p:nvSpPr>
          <p:spPr>
            <a:xfrm>
              <a:off x="5389054" y="3036032"/>
              <a:ext cx="905049" cy="1290896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1573;p19">
              <a:extLst>
                <a:ext uri="{FF2B5EF4-FFF2-40B4-BE49-F238E27FC236}">
                  <a16:creationId xmlns:a16="http://schemas.microsoft.com/office/drawing/2014/main" id="{56096F7D-9E1F-1018-8037-F79B6556A018}"/>
                </a:ext>
              </a:extLst>
            </p:cNvPr>
            <p:cNvSpPr/>
            <p:nvPr/>
          </p:nvSpPr>
          <p:spPr>
            <a:xfrm>
              <a:off x="5284906" y="3374038"/>
              <a:ext cx="432180" cy="83307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1574;p19">
              <a:extLst>
                <a:ext uri="{FF2B5EF4-FFF2-40B4-BE49-F238E27FC236}">
                  <a16:creationId xmlns:a16="http://schemas.microsoft.com/office/drawing/2014/main" id="{25641B54-9CAB-5590-CD54-0E4ED72354BC}"/>
                </a:ext>
              </a:extLst>
            </p:cNvPr>
            <p:cNvSpPr/>
            <p:nvPr/>
          </p:nvSpPr>
          <p:spPr>
            <a:xfrm>
              <a:off x="5035018" y="4234837"/>
              <a:ext cx="432153" cy="604828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1575;p19">
              <a:extLst>
                <a:ext uri="{FF2B5EF4-FFF2-40B4-BE49-F238E27FC236}">
                  <a16:creationId xmlns:a16="http://schemas.microsoft.com/office/drawing/2014/main" id="{881807F8-D8F4-3C40-E8B5-9529D7FB1F84}"/>
                </a:ext>
              </a:extLst>
            </p:cNvPr>
            <p:cNvSpPr/>
            <p:nvPr/>
          </p:nvSpPr>
          <p:spPr>
            <a:xfrm>
              <a:off x="5092284" y="4267799"/>
              <a:ext cx="1114194" cy="1223218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1576;p19">
              <a:extLst>
                <a:ext uri="{FF2B5EF4-FFF2-40B4-BE49-F238E27FC236}">
                  <a16:creationId xmlns:a16="http://schemas.microsoft.com/office/drawing/2014/main" id="{8EBD12DE-0188-ACA7-B829-893628248208}"/>
                </a:ext>
              </a:extLst>
            </p:cNvPr>
            <p:cNvSpPr/>
            <p:nvPr/>
          </p:nvSpPr>
          <p:spPr>
            <a:xfrm>
              <a:off x="5035018" y="4233960"/>
              <a:ext cx="572715" cy="740211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1616;p19">
              <a:extLst>
                <a:ext uri="{FF2B5EF4-FFF2-40B4-BE49-F238E27FC236}">
                  <a16:creationId xmlns:a16="http://schemas.microsoft.com/office/drawing/2014/main" id="{6DE67A55-FA98-1FA8-DE76-3953C07FCC2C}"/>
                </a:ext>
              </a:extLst>
            </p:cNvPr>
            <p:cNvSpPr txBox="1"/>
            <p:nvPr/>
          </p:nvSpPr>
          <p:spPr>
            <a:xfrm>
              <a:off x="794357" y="2305593"/>
              <a:ext cx="2877922" cy="3067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400" dirty="0">
                  <a:solidFill>
                    <a:srgbClr val="FFA66F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Mapping &amp; Schema</a:t>
              </a:r>
            </a:p>
          </p:txBody>
        </p:sp>
        <p:sp>
          <p:nvSpPr>
            <p:cNvPr id="663" name="Google Shape;1620;p19">
              <a:extLst>
                <a:ext uri="{FF2B5EF4-FFF2-40B4-BE49-F238E27FC236}">
                  <a16:creationId xmlns:a16="http://schemas.microsoft.com/office/drawing/2014/main" id="{0B7B46F4-C6C6-29B9-FAA0-AFECE58AA8CF}"/>
                </a:ext>
              </a:extLst>
            </p:cNvPr>
            <p:cNvSpPr txBox="1"/>
            <p:nvPr/>
          </p:nvSpPr>
          <p:spPr>
            <a:xfrm>
              <a:off x="722576" y="4941469"/>
              <a:ext cx="2325650" cy="3343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bg2">
                      <a:lumMod val="50000"/>
                    </a:schemeClr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Mett </a:t>
              </a:r>
              <a:r>
                <a:rPr lang="en" sz="2400" dirty="0">
                  <a:solidFill>
                    <a:schemeClr val="bg2">
                      <a:lumMod val="50000"/>
                    </a:schemeClr>
                  </a:solidFill>
                  <a:latin typeface="Fira Sans Medium"/>
                  <a:sym typeface="Fira Sans Medium"/>
                </a:rPr>
                <a:t>Our</a:t>
              </a:r>
              <a:r>
                <a:rPr lang="en" sz="2400" dirty="0">
                  <a:solidFill>
                    <a:schemeClr val="bg2">
                      <a:lumMod val="50000"/>
                    </a:schemeClr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 Team</a:t>
              </a:r>
              <a:endParaRPr sz="2400" dirty="0">
                <a:solidFill>
                  <a:schemeClr val="bg2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65" name="Google Shape;1623;p19">
              <a:extLst>
                <a:ext uri="{FF2B5EF4-FFF2-40B4-BE49-F238E27FC236}">
                  <a16:creationId xmlns:a16="http://schemas.microsoft.com/office/drawing/2014/main" id="{50CA5F0B-E597-1775-2E81-F365E0652D2D}"/>
                </a:ext>
              </a:extLst>
            </p:cNvPr>
            <p:cNvSpPr txBox="1"/>
            <p:nvPr/>
          </p:nvSpPr>
          <p:spPr>
            <a:xfrm>
              <a:off x="5415083" y="2279579"/>
              <a:ext cx="2392095" cy="3629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22283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OLTB Database</a:t>
              </a:r>
              <a:endParaRPr sz="24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67" name="Google Shape;1625;p19">
              <a:extLst>
                <a:ext uri="{FF2B5EF4-FFF2-40B4-BE49-F238E27FC236}">
                  <a16:creationId xmlns:a16="http://schemas.microsoft.com/office/drawing/2014/main" id="{3A741363-107F-9B1C-C628-ECC7B0F702B8}"/>
                </a:ext>
              </a:extLst>
            </p:cNvPr>
            <p:cNvSpPr txBox="1"/>
            <p:nvPr/>
          </p:nvSpPr>
          <p:spPr>
            <a:xfrm>
              <a:off x="6329480" y="3468110"/>
              <a:ext cx="2033100" cy="3476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bg2">
                      <a:lumMod val="50000"/>
                    </a:schemeClr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SQL Queries</a:t>
              </a:r>
              <a:endParaRPr sz="2400" dirty="0">
                <a:solidFill>
                  <a:schemeClr val="bg2">
                    <a:lumMod val="50000"/>
                  </a:schemeClr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69" name="Google Shape;1627;p19">
              <a:extLst>
                <a:ext uri="{FF2B5EF4-FFF2-40B4-BE49-F238E27FC236}">
                  <a16:creationId xmlns:a16="http://schemas.microsoft.com/office/drawing/2014/main" id="{66B25F94-4A7C-0173-77D1-A9E450354036}"/>
                </a:ext>
              </a:extLst>
            </p:cNvPr>
            <p:cNvSpPr txBox="1"/>
            <p:nvPr/>
          </p:nvSpPr>
          <p:spPr>
            <a:xfrm>
              <a:off x="6543973" y="4659452"/>
              <a:ext cx="2269113" cy="3476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30475E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DWH Modeling</a:t>
              </a:r>
              <a:endParaRPr sz="24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671" name="Google Shape;1629;p19">
              <a:extLst>
                <a:ext uri="{FF2B5EF4-FFF2-40B4-BE49-F238E27FC236}">
                  <a16:creationId xmlns:a16="http://schemas.microsoft.com/office/drawing/2014/main" id="{401960EC-D6F7-14AB-E4C3-F3AE9EC47F17}"/>
                </a:ext>
              </a:extLst>
            </p:cNvPr>
            <p:cNvSpPr txBox="1"/>
            <p:nvPr/>
          </p:nvSpPr>
          <p:spPr>
            <a:xfrm>
              <a:off x="3171416" y="4571254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sz="2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2" name="Google Shape;1630;p19">
              <a:extLst>
                <a:ext uri="{FF2B5EF4-FFF2-40B4-BE49-F238E27FC236}">
                  <a16:creationId xmlns:a16="http://schemas.microsoft.com/office/drawing/2014/main" id="{AA0F582B-DC94-4839-AEC1-80D7A0ACB707}"/>
                </a:ext>
              </a:extLst>
            </p:cNvPr>
            <p:cNvSpPr txBox="1"/>
            <p:nvPr/>
          </p:nvSpPr>
          <p:spPr>
            <a:xfrm>
              <a:off x="2913466" y="3457254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02</a:t>
              </a:r>
              <a:endParaRPr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3" name="Google Shape;1631;p19">
              <a:extLst>
                <a:ext uri="{FF2B5EF4-FFF2-40B4-BE49-F238E27FC236}">
                  <a16:creationId xmlns:a16="http://schemas.microsoft.com/office/drawing/2014/main" id="{F4EE85B5-DA5B-956F-7D89-3EC05B4D3BA4}"/>
                </a:ext>
              </a:extLst>
            </p:cNvPr>
            <p:cNvSpPr txBox="1"/>
            <p:nvPr/>
          </p:nvSpPr>
          <p:spPr>
            <a:xfrm>
              <a:off x="3674316" y="2578729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03</a:t>
              </a:r>
              <a:endParaRPr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4" name="Google Shape;1632;p19">
              <a:extLst>
                <a:ext uri="{FF2B5EF4-FFF2-40B4-BE49-F238E27FC236}">
                  <a16:creationId xmlns:a16="http://schemas.microsoft.com/office/drawing/2014/main" id="{7423ADC5-A6FA-90FA-3DE5-60DE9150A3B0}"/>
                </a:ext>
              </a:extLst>
            </p:cNvPr>
            <p:cNvSpPr txBox="1"/>
            <p:nvPr/>
          </p:nvSpPr>
          <p:spPr>
            <a:xfrm>
              <a:off x="4845516" y="2578729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04</a:t>
              </a:r>
              <a:endParaRPr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5" name="Google Shape;1633;p19">
              <a:extLst>
                <a:ext uri="{FF2B5EF4-FFF2-40B4-BE49-F238E27FC236}">
                  <a16:creationId xmlns:a16="http://schemas.microsoft.com/office/drawing/2014/main" id="{9DA7F167-1055-46B6-0ADC-0991CA441AFB}"/>
                </a:ext>
              </a:extLst>
            </p:cNvPr>
            <p:cNvSpPr txBox="1"/>
            <p:nvPr/>
          </p:nvSpPr>
          <p:spPr>
            <a:xfrm>
              <a:off x="5627016" y="3457254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05</a:t>
              </a:r>
              <a:endParaRPr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76" name="Google Shape;1634;p19">
              <a:extLst>
                <a:ext uri="{FF2B5EF4-FFF2-40B4-BE49-F238E27FC236}">
                  <a16:creationId xmlns:a16="http://schemas.microsoft.com/office/drawing/2014/main" id="{B9724B0B-A1BD-40D9-E760-6A2808C307DF}"/>
                </a:ext>
              </a:extLst>
            </p:cNvPr>
            <p:cNvSpPr txBox="1"/>
            <p:nvPr/>
          </p:nvSpPr>
          <p:spPr>
            <a:xfrm>
              <a:off x="5369041" y="4571254"/>
              <a:ext cx="558900" cy="47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 dirty="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06</a:t>
              </a:r>
              <a:endParaRPr sz="2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81" name="Google Shape;1705;p21">
              <a:extLst>
                <a:ext uri="{FF2B5EF4-FFF2-40B4-BE49-F238E27FC236}">
                  <a16:creationId xmlns:a16="http://schemas.microsoft.com/office/drawing/2014/main" id="{8FDA993A-D8F9-4AB8-9EB3-ACB922153F30}"/>
                </a:ext>
              </a:extLst>
            </p:cNvPr>
            <p:cNvSpPr/>
            <p:nvPr/>
          </p:nvSpPr>
          <p:spPr>
            <a:xfrm>
              <a:off x="2612933" y="1196577"/>
              <a:ext cx="430769" cy="971210"/>
            </a:xfrm>
            <a:custGeom>
              <a:avLst/>
              <a:gdLst/>
              <a:ahLst/>
              <a:cxnLst/>
              <a:rect l="l" t="t" r="r" b="b"/>
              <a:pathLst>
                <a:path w="13429" h="30277" extrusionOk="0">
                  <a:moveTo>
                    <a:pt x="4751" y="1"/>
                  </a:moveTo>
                  <a:cubicBezTo>
                    <a:pt x="2154" y="1"/>
                    <a:pt x="1" y="2123"/>
                    <a:pt x="1" y="4751"/>
                  </a:cubicBezTo>
                  <a:lnTo>
                    <a:pt x="1" y="25526"/>
                  </a:lnTo>
                  <a:cubicBezTo>
                    <a:pt x="1" y="28123"/>
                    <a:pt x="2154" y="30276"/>
                    <a:pt x="4751" y="30276"/>
                  </a:cubicBezTo>
                  <a:lnTo>
                    <a:pt x="13428" y="30276"/>
                  </a:lnTo>
                  <a:lnTo>
                    <a:pt x="13428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1</a:t>
              </a:r>
              <a:endParaRPr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sp>
          <p:nvSpPr>
            <p:cNvPr id="682" name="Google Shape;1712;p21">
              <a:extLst>
                <a:ext uri="{FF2B5EF4-FFF2-40B4-BE49-F238E27FC236}">
                  <a16:creationId xmlns:a16="http://schemas.microsoft.com/office/drawing/2014/main" id="{53C9BD51-D60D-867B-54E2-9D3E66254EBE}"/>
                </a:ext>
              </a:extLst>
            </p:cNvPr>
            <p:cNvSpPr txBox="1"/>
            <p:nvPr/>
          </p:nvSpPr>
          <p:spPr>
            <a:xfrm>
              <a:off x="3044581" y="1185032"/>
              <a:ext cx="3613909" cy="961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dirty="0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PHASE | Modeling</a:t>
              </a:r>
              <a:endParaRPr sz="20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693" name="Google Shape;7658;p66">
              <a:extLst>
                <a:ext uri="{FF2B5EF4-FFF2-40B4-BE49-F238E27FC236}">
                  <a16:creationId xmlns:a16="http://schemas.microsoft.com/office/drawing/2014/main" id="{D77D07D9-C6E0-E1DD-8037-C64299BFB221}"/>
                </a:ext>
              </a:extLst>
            </p:cNvPr>
            <p:cNvGrpSpPr/>
            <p:nvPr/>
          </p:nvGrpSpPr>
          <p:grpSpPr>
            <a:xfrm>
              <a:off x="4031750" y="3512453"/>
              <a:ext cx="984013" cy="981319"/>
              <a:chOff x="-2671375" y="3597450"/>
              <a:chExt cx="292250" cy="291450"/>
            </a:xfrm>
            <a:solidFill>
              <a:schemeClr val="accent1">
                <a:lumMod val="75000"/>
              </a:schemeClr>
            </a:solidFill>
          </p:grpSpPr>
          <p:sp>
            <p:nvSpPr>
              <p:cNvPr id="694" name="Google Shape;7659;p66">
                <a:extLst>
                  <a:ext uri="{FF2B5EF4-FFF2-40B4-BE49-F238E27FC236}">
                    <a16:creationId xmlns:a16="http://schemas.microsoft.com/office/drawing/2014/main" id="{9CFCC2CC-8127-6A7D-E3BB-4F70013A5613}"/>
                  </a:ext>
                </a:extLst>
              </p:cNvPr>
              <p:cNvSpPr/>
              <p:nvPr/>
            </p:nvSpPr>
            <p:spPr>
              <a:xfrm>
                <a:off x="-2654050" y="3597450"/>
                <a:ext cx="2607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10429" h="2049" extrusionOk="0">
                    <a:moveTo>
                      <a:pt x="1513" y="1"/>
                    </a:moveTo>
                    <a:cubicBezTo>
                      <a:pt x="1072" y="1"/>
                      <a:pt x="725" y="253"/>
                      <a:pt x="568" y="631"/>
                    </a:cubicBezTo>
                    <a:lnTo>
                      <a:pt x="1" y="2049"/>
                    </a:lnTo>
                    <a:lnTo>
                      <a:pt x="10429" y="2049"/>
                    </a:lnTo>
                    <a:lnTo>
                      <a:pt x="9830" y="631"/>
                    </a:lnTo>
                    <a:cubicBezTo>
                      <a:pt x="9673" y="253"/>
                      <a:pt x="9263" y="1"/>
                      <a:pt x="888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7660;p66">
                <a:extLst>
                  <a:ext uri="{FF2B5EF4-FFF2-40B4-BE49-F238E27FC236}">
                    <a16:creationId xmlns:a16="http://schemas.microsoft.com/office/drawing/2014/main" id="{E7315217-255D-8349-7A06-B85DF19AD931}"/>
                  </a:ext>
                </a:extLst>
              </p:cNvPr>
              <p:cNvSpPr/>
              <p:nvPr/>
            </p:nvSpPr>
            <p:spPr>
              <a:xfrm>
                <a:off x="-2671375" y="3667550"/>
                <a:ext cx="292250" cy="221350"/>
              </a:xfrm>
              <a:custGeom>
                <a:avLst/>
                <a:gdLst/>
                <a:ahLst/>
                <a:cxnLst/>
                <a:rect l="l" t="t" r="r" b="b"/>
                <a:pathLst>
                  <a:path w="11690" h="8854" extrusionOk="0">
                    <a:moveTo>
                      <a:pt x="1733" y="1324"/>
                    </a:moveTo>
                    <a:cubicBezTo>
                      <a:pt x="1922" y="1324"/>
                      <a:pt x="2080" y="1481"/>
                      <a:pt x="2080" y="1702"/>
                    </a:cubicBezTo>
                    <a:cubicBezTo>
                      <a:pt x="2080" y="1891"/>
                      <a:pt x="1922" y="2049"/>
                      <a:pt x="1733" y="2049"/>
                    </a:cubicBezTo>
                    <a:cubicBezTo>
                      <a:pt x="1544" y="2049"/>
                      <a:pt x="1387" y="1891"/>
                      <a:pt x="1387" y="1702"/>
                    </a:cubicBezTo>
                    <a:cubicBezTo>
                      <a:pt x="1387" y="1481"/>
                      <a:pt x="1544" y="1324"/>
                      <a:pt x="1733" y="1324"/>
                    </a:cubicBezTo>
                    <a:close/>
                    <a:moveTo>
                      <a:pt x="10019" y="1387"/>
                    </a:moveTo>
                    <a:cubicBezTo>
                      <a:pt x="10492" y="1387"/>
                      <a:pt x="10492" y="2049"/>
                      <a:pt x="10019" y="2049"/>
                    </a:cubicBezTo>
                    <a:lnTo>
                      <a:pt x="3781" y="2049"/>
                    </a:lnTo>
                    <a:cubicBezTo>
                      <a:pt x="3340" y="2049"/>
                      <a:pt x="3309" y="1387"/>
                      <a:pt x="3781" y="1387"/>
                    </a:cubicBezTo>
                    <a:close/>
                    <a:moveTo>
                      <a:pt x="1733" y="4096"/>
                    </a:moveTo>
                    <a:cubicBezTo>
                      <a:pt x="1922" y="4096"/>
                      <a:pt x="2080" y="4254"/>
                      <a:pt x="2080" y="4443"/>
                    </a:cubicBezTo>
                    <a:cubicBezTo>
                      <a:pt x="2080" y="4632"/>
                      <a:pt x="1922" y="4789"/>
                      <a:pt x="1733" y="4789"/>
                    </a:cubicBezTo>
                    <a:cubicBezTo>
                      <a:pt x="1544" y="4789"/>
                      <a:pt x="1387" y="4632"/>
                      <a:pt x="1387" y="4443"/>
                    </a:cubicBezTo>
                    <a:cubicBezTo>
                      <a:pt x="1387" y="4254"/>
                      <a:pt x="1544" y="4096"/>
                      <a:pt x="1733" y="4096"/>
                    </a:cubicBezTo>
                    <a:close/>
                    <a:moveTo>
                      <a:pt x="10050" y="4127"/>
                    </a:moveTo>
                    <a:cubicBezTo>
                      <a:pt x="10492" y="4127"/>
                      <a:pt x="10481" y="4789"/>
                      <a:pt x="10019" y="4789"/>
                    </a:cubicBezTo>
                    <a:lnTo>
                      <a:pt x="3781" y="4789"/>
                    </a:lnTo>
                    <a:cubicBezTo>
                      <a:pt x="3340" y="4789"/>
                      <a:pt x="3309" y="4128"/>
                      <a:pt x="3781" y="4128"/>
                    </a:cubicBezTo>
                    <a:lnTo>
                      <a:pt x="10019" y="4128"/>
                    </a:lnTo>
                    <a:cubicBezTo>
                      <a:pt x="10030" y="4127"/>
                      <a:pt x="10040" y="4127"/>
                      <a:pt x="10050" y="4127"/>
                    </a:cubicBezTo>
                    <a:close/>
                    <a:moveTo>
                      <a:pt x="1733" y="6806"/>
                    </a:moveTo>
                    <a:cubicBezTo>
                      <a:pt x="1922" y="6806"/>
                      <a:pt x="2080" y="6963"/>
                      <a:pt x="2080" y="7152"/>
                    </a:cubicBezTo>
                    <a:cubicBezTo>
                      <a:pt x="2080" y="7373"/>
                      <a:pt x="1922" y="7499"/>
                      <a:pt x="1733" y="7499"/>
                    </a:cubicBezTo>
                    <a:cubicBezTo>
                      <a:pt x="1544" y="7499"/>
                      <a:pt x="1387" y="7373"/>
                      <a:pt x="1387" y="7152"/>
                    </a:cubicBezTo>
                    <a:cubicBezTo>
                      <a:pt x="1387" y="6963"/>
                      <a:pt x="1544" y="6806"/>
                      <a:pt x="1733" y="6806"/>
                    </a:cubicBezTo>
                    <a:close/>
                    <a:moveTo>
                      <a:pt x="10019" y="6837"/>
                    </a:moveTo>
                    <a:cubicBezTo>
                      <a:pt x="10492" y="6837"/>
                      <a:pt x="10492" y="7499"/>
                      <a:pt x="10019" y="7499"/>
                    </a:cubicBezTo>
                    <a:lnTo>
                      <a:pt x="3781" y="7499"/>
                    </a:lnTo>
                    <a:cubicBezTo>
                      <a:pt x="3340" y="7499"/>
                      <a:pt x="3309" y="6837"/>
                      <a:pt x="3781" y="6837"/>
                    </a:cubicBezTo>
                    <a:close/>
                    <a:moveTo>
                      <a:pt x="379" y="1"/>
                    </a:moveTo>
                    <a:lnTo>
                      <a:pt x="95" y="631"/>
                    </a:lnTo>
                    <a:cubicBezTo>
                      <a:pt x="64" y="757"/>
                      <a:pt x="1" y="883"/>
                      <a:pt x="1" y="1009"/>
                    </a:cubicBezTo>
                    <a:lnTo>
                      <a:pt x="1" y="2395"/>
                    </a:lnTo>
                    <a:cubicBezTo>
                      <a:pt x="1" y="2679"/>
                      <a:pt x="127" y="2899"/>
                      <a:pt x="284" y="3057"/>
                    </a:cubicBezTo>
                    <a:cubicBezTo>
                      <a:pt x="127" y="3246"/>
                      <a:pt x="1" y="3498"/>
                      <a:pt x="1" y="3718"/>
                    </a:cubicBezTo>
                    <a:lnTo>
                      <a:pt x="1" y="5104"/>
                    </a:lnTo>
                    <a:cubicBezTo>
                      <a:pt x="1" y="5388"/>
                      <a:pt x="127" y="5609"/>
                      <a:pt x="284" y="5766"/>
                    </a:cubicBezTo>
                    <a:cubicBezTo>
                      <a:pt x="127" y="5987"/>
                      <a:pt x="1" y="6207"/>
                      <a:pt x="1" y="6459"/>
                    </a:cubicBezTo>
                    <a:lnTo>
                      <a:pt x="1" y="7814"/>
                    </a:lnTo>
                    <a:cubicBezTo>
                      <a:pt x="1" y="8381"/>
                      <a:pt x="473" y="8854"/>
                      <a:pt x="1040" y="8854"/>
                    </a:cubicBezTo>
                    <a:lnTo>
                      <a:pt x="10649" y="8854"/>
                    </a:lnTo>
                    <a:cubicBezTo>
                      <a:pt x="11185" y="8854"/>
                      <a:pt x="11658" y="8381"/>
                      <a:pt x="11658" y="7814"/>
                    </a:cubicBezTo>
                    <a:lnTo>
                      <a:pt x="11658" y="6459"/>
                    </a:lnTo>
                    <a:cubicBezTo>
                      <a:pt x="11658" y="6176"/>
                      <a:pt x="11563" y="5924"/>
                      <a:pt x="11405" y="5766"/>
                    </a:cubicBezTo>
                    <a:cubicBezTo>
                      <a:pt x="11563" y="5577"/>
                      <a:pt x="11658" y="5357"/>
                      <a:pt x="11658" y="5104"/>
                    </a:cubicBezTo>
                    <a:lnTo>
                      <a:pt x="11658" y="3718"/>
                    </a:lnTo>
                    <a:cubicBezTo>
                      <a:pt x="11658" y="3466"/>
                      <a:pt x="11563" y="3214"/>
                      <a:pt x="11405" y="3057"/>
                    </a:cubicBezTo>
                    <a:cubicBezTo>
                      <a:pt x="11563" y="2868"/>
                      <a:pt x="11658" y="2616"/>
                      <a:pt x="11658" y="2395"/>
                    </a:cubicBezTo>
                    <a:lnTo>
                      <a:pt x="11658" y="1009"/>
                    </a:lnTo>
                    <a:lnTo>
                      <a:pt x="11689" y="1009"/>
                    </a:lnTo>
                    <a:cubicBezTo>
                      <a:pt x="11689" y="883"/>
                      <a:pt x="11658" y="757"/>
                      <a:pt x="11626" y="631"/>
                    </a:cubicBezTo>
                    <a:lnTo>
                      <a:pt x="1134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3" name="Group 1432">
            <a:extLst>
              <a:ext uri="{FF2B5EF4-FFF2-40B4-BE49-F238E27FC236}">
                <a16:creationId xmlns:a16="http://schemas.microsoft.com/office/drawing/2014/main" id="{005468A8-FC04-52FB-E83C-388C4A34D1E0}"/>
              </a:ext>
            </a:extLst>
          </p:cNvPr>
          <p:cNvGrpSpPr/>
          <p:nvPr/>
        </p:nvGrpSpPr>
        <p:grpSpPr>
          <a:xfrm>
            <a:off x="7593579" y="1115214"/>
            <a:ext cx="10605161" cy="7994536"/>
            <a:chOff x="7667519" y="1630919"/>
            <a:chExt cx="10605161" cy="7994536"/>
          </a:xfrm>
        </p:grpSpPr>
        <p:sp>
          <p:nvSpPr>
            <p:cNvPr id="684" name="Google Shape;1709;p21">
              <a:extLst>
                <a:ext uri="{FF2B5EF4-FFF2-40B4-BE49-F238E27FC236}">
                  <a16:creationId xmlns:a16="http://schemas.microsoft.com/office/drawing/2014/main" id="{F35D0B40-3E58-B6B0-9083-67861373DED1}"/>
                </a:ext>
              </a:extLst>
            </p:cNvPr>
            <p:cNvSpPr/>
            <p:nvPr/>
          </p:nvSpPr>
          <p:spPr>
            <a:xfrm>
              <a:off x="10745793" y="1631465"/>
              <a:ext cx="430769" cy="971210"/>
            </a:xfrm>
            <a:custGeom>
              <a:avLst/>
              <a:gdLst/>
              <a:ahLst/>
              <a:cxnLst/>
              <a:rect l="l" t="t" r="r" b="b"/>
              <a:pathLst>
                <a:path w="13429" h="30277" extrusionOk="0">
                  <a:moveTo>
                    <a:pt x="4751" y="1"/>
                  </a:moveTo>
                  <a:cubicBezTo>
                    <a:pt x="2123" y="1"/>
                    <a:pt x="1" y="2154"/>
                    <a:pt x="1" y="4751"/>
                  </a:cubicBezTo>
                  <a:lnTo>
                    <a:pt x="1" y="25526"/>
                  </a:lnTo>
                  <a:cubicBezTo>
                    <a:pt x="1" y="28154"/>
                    <a:pt x="2123" y="30276"/>
                    <a:pt x="4751" y="30276"/>
                  </a:cubicBezTo>
                  <a:lnTo>
                    <a:pt x="13429" y="30276"/>
                  </a:lnTo>
                  <a:lnTo>
                    <a:pt x="1342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solidFill>
                    <a:srgbClr val="FFFFFF"/>
                  </a:solidFill>
                  <a:latin typeface="Fira Sans SemiBold"/>
                  <a:ea typeface="Fira Sans SemiBold"/>
                  <a:cs typeface="Fira Sans SemiBold"/>
                  <a:sym typeface="Fira Sans SemiBold"/>
                </a:rPr>
                <a:t>2</a:t>
              </a:r>
              <a:endParaRPr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endParaRPr>
            </a:p>
          </p:txBody>
        </p:sp>
        <p:grpSp>
          <p:nvGrpSpPr>
            <p:cNvPr id="937" name="Google Shape;3952;p38">
              <a:extLst>
                <a:ext uri="{FF2B5EF4-FFF2-40B4-BE49-F238E27FC236}">
                  <a16:creationId xmlns:a16="http://schemas.microsoft.com/office/drawing/2014/main" id="{9E726553-0FA1-AF8E-91E6-90D44B4A95CE}"/>
                </a:ext>
              </a:extLst>
            </p:cNvPr>
            <p:cNvGrpSpPr/>
            <p:nvPr/>
          </p:nvGrpSpPr>
          <p:grpSpPr>
            <a:xfrm>
              <a:off x="12743335" y="3196138"/>
              <a:ext cx="1367886" cy="1866065"/>
              <a:chOff x="457208" y="1168980"/>
              <a:chExt cx="2230878" cy="3186908"/>
            </a:xfrm>
          </p:grpSpPr>
          <p:sp>
            <p:nvSpPr>
              <p:cNvPr id="938" name="Google Shape;3953;p38">
                <a:extLst>
                  <a:ext uri="{FF2B5EF4-FFF2-40B4-BE49-F238E27FC236}">
                    <a16:creationId xmlns:a16="http://schemas.microsoft.com/office/drawing/2014/main" id="{DB3B6270-7613-BCCE-BC5C-7969D2766546}"/>
                  </a:ext>
                </a:extLst>
              </p:cNvPr>
              <p:cNvSpPr/>
              <p:nvPr/>
            </p:nvSpPr>
            <p:spPr>
              <a:xfrm>
                <a:off x="1574706" y="1500083"/>
                <a:ext cx="523577" cy="2196703"/>
              </a:xfrm>
              <a:custGeom>
                <a:avLst/>
                <a:gdLst/>
                <a:ahLst/>
                <a:cxnLst/>
                <a:rect l="l" t="t" r="r" b="b"/>
                <a:pathLst>
                  <a:path w="16025" h="67234" extrusionOk="0">
                    <a:moveTo>
                      <a:pt x="16025" y="0"/>
                    </a:moveTo>
                    <a:lnTo>
                      <a:pt x="0" y="9279"/>
                    </a:lnTo>
                    <a:lnTo>
                      <a:pt x="0" y="67233"/>
                    </a:lnTo>
                    <a:lnTo>
                      <a:pt x="16025" y="57986"/>
                    </a:lnTo>
                    <a:lnTo>
                      <a:pt x="16025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3954;p38">
                <a:extLst>
                  <a:ext uri="{FF2B5EF4-FFF2-40B4-BE49-F238E27FC236}">
                    <a16:creationId xmlns:a16="http://schemas.microsoft.com/office/drawing/2014/main" id="{C16F054B-5838-15AA-1EEB-4C5326B03F60}"/>
                  </a:ext>
                </a:extLst>
              </p:cNvPr>
              <p:cNvSpPr/>
              <p:nvPr/>
            </p:nvSpPr>
            <p:spPr>
              <a:xfrm>
                <a:off x="1006661" y="1475252"/>
                <a:ext cx="568077" cy="2221534"/>
              </a:xfrm>
              <a:custGeom>
                <a:avLst/>
                <a:gdLst/>
                <a:ahLst/>
                <a:cxnLst/>
                <a:rect l="l" t="t" r="r" b="b"/>
                <a:pathLst>
                  <a:path w="17387" h="67994" extrusionOk="0">
                    <a:moveTo>
                      <a:pt x="0" y="0"/>
                    </a:moveTo>
                    <a:lnTo>
                      <a:pt x="0" y="57954"/>
                    </a:lnTo>
                    <a:lnTo>
                      <a:pt x="17386" y="67993"/>
                    </a:lnTo>
                    <a:lnTo>
                      <a:pt x="17386" y="10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3955;p38">
                <a:extLst>
                  <a:ext uri="{FF2B5EF4-FFF2-40B4-BE49-F238E27FC236}">
                    <a16:creationId xmlns:a16="http://schemas.microsoft.com/office/drawing/2014/main" id="{18750368-26D1-0208-2C50-9124A159D3A0}"/>
                  </a:ext>
                </a:extLst>
              </p:cNvPr>
              <p:cNvSpPr/>
              <p:nvPr/>
            </p:nvSpPr>
            <p:spPr>
              <a:xfrm>
                <a:off x="1031493" y="1579151"/>
                <a:ext cx="519427" cy="2103129"/>
              </a:xfrm>
              <a:custGeom>
                <a:avLst/>
                <a:gdLst/>
                <a:ahLst/>
                <a:cxnLst/>
                <a:rect l="l" t="t" r="r" b="b"/>
                <a:pathLst>
                  <a:path w="15898" h="64370" extrusionOk="0">
                    <a:moveTo>
                      <a:pt x="302" y="1"/>
                    </a:moveTo>
                    <a:cubicBezTo>
                      <a:pt x="127" y="1"/>
                      <a:pt x="0" y="152"/>
                      <a:pt x="0" y="399"/>
                    </a:cubicBezTo>
                    <a:lnTo>
                      <a:pt x="0" y="55218"/>
                    </a:lnTo>
                    <a:lnTo>
                      <a:pt x="15898" y="64370"/>
                    </a:lnTo>
                    <a:lnTo>
                      <a:pt x="15898" y="9583"/>
                    </a:lnTo>
                    <a:cubicBezTo>
                      <a:pt x="15898" y="9234"/>
                      <a:pt x="15645" y="8791"/>
                      <a:pt x="15360" y="8633"/>
                    </a:cubicBezTo>
                    <a:lnTo>
                      <a:pt x="538" y="82"/>
                    </a:lnTo>
                    <a:cubicBezTo>
                      <a:pt x="455" y="26"/>
                      <a:pt x="375" y="1"/>
                      <a:pt x="302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3956;p38">
                <a:extLst>
                  <a:ext uri="{FF2B5EF4-FFF2-40B4-BE49-F238E27FC236}">
                    <a16:creationId xmlns:a16="http://schemas.microsoft.com/office/drawing/2014/main" id="{7D6F09BE-75B0-A5F6-5086-638719AE7214}"/>
                  </a:ext>
                </a:extLst>
              </p:cNvPr>
              <p:cNvSpPr/>
              <p:nvPr/>
            </p:nvSpPr>
            <p:spPr>
              <a:xfrm>
                <a:off x="1047012" y="1606073"/>
                <a:ext cx="488389" cy="388182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81" extrusionOk="0">
                    <a:moveTo>
                      <a:pt x="256" y="0"/>
                    </a:moveTo>
                    <a:cubicBezTo>
                      <a:pt x="102" y="0"/>
                      <a:pt x="0" y="118"/>
                      <a:pt x="0" y="303"/>
                    </a:cubicBezTo>
                    <a:lnTo>
                      <a:pt x="0" y="2932"/>
                    </a:lnTo>
                    <a:cubicBezTo>
                      <a:pt x="0" y="3217"/>
                      <a:pt x="190" y="3533"/>
                      <a:pt x="444" y="3692"/>
                    </a:cubicBezTo>
                    <a:lnTo>
                      <a:pt x="14505" y="11831"/>
                    </a:lnTo>
                    <a:cubicBezTo>
                      <a:pt x="14572" y="11864"/>
                      <a:pt x="14636" y="11880"/>
                      <a:pt x="14692" y="11880"/>
                    </a:cubicBezTo>
                    <a:cubicBezTo>
                      <a:pt x="14846" y="11880"/>
                      <a:pt x="14948" y="11763"/>
                      <a:pt x="14948" y="11577"/>
                    </a:cubicBezTo>
                    <a:lnTo>
                      <a:pt x="14948" y="8949"/>
                    </a:lnTo>
                    <a:cubicBezTo>
                      <a:pt x="14948" y="8664"/>
                      <a:pt x="14758" y="8315"/>
                      <a:pt x="14505" y="8189"/>
                    </a:cubicBezTo>
                    <a:lnTo>
                      <a:pt x="444" y="50"/>
                    </a:lnTo>
                    <a:cubicBezTo>
                      <a:pt x="376" y="16"/>
                      <a:pt x="312" y="0"/>
                      <a:pt x="256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3957;p38">
                <a:extLst>
                  <a:ext uri="{FF2B5EF4-FFF2-40B4-BE49-F238E27FC236}">
                    <a16:creationId xmlns:a16="http://schemas.microsoft.com/office/drawing/2014/main" id="{2FFDC2F9-58D7-1407-CA28-769F3E936215}"/>
                  </a:ext>
                </a:extLst>
              </p:cNvPr>
              <p:cNvSpPr/>
              <p:nvPr/>
            </p:nvSpPr>
            <p:spPr>
              <a:xfrm>
                <a:off x="1071843" y="1642862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3958;p38">
                <a:extLst>
                  <a:ext uri="{FF2B5EF4-FFF2-40B4-BE49-F238E27FC236}">
                    <a16:creationId xmlns:a16="http://schemas.microsoft.com/office/drawing/2014/main" id="{BBCA2B30-FB8A-EADF-D039-00E8328E3B36}"/>
                  </a:ext>
                </a:extLst>
              </p:cNvPr>
              <p:cNvSpPr/>
              <p:nvPr/>
            </p:nvSpPr>
            <p:spPr>
              <a:xfrm>
                <a:off x="1071843" y="1669752"/>
                <a:ext cx="163493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7" extrusionOk="0">
                    <a:moveTo>
                      <a:pt x="0" y="1"/>
                    </a:moveTo>
                    <a:lnTo>
                      <a:pt x="0" y="223"/>
                    </a:lnTo>
                    <a:lnTo>
                      <a:pt x="5004" y="3136"/>
                    </a:lnTo>
                    <a:lnTo>
                      <a:pt x="5004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3959;p38">
                <a:extLst>
                  <a:ext uri="{FF2B5EF4-FFF2-40B4-BE49-F238E27FC236}">
                    <a16:creationId xmlns:a16="http://schemas.microsoft.com/office/drawing/2014/main" id="{F67C661A-3155-1EA9-6CEF-D58D64FA902B}"/>
                  </a:ext>
                </a:extLst>
              </p:cNvPr>
              <p:cNvSpPr/>
              <p:nvPr/>
            </p:nvSpPr>
            <p:spPr>
              <a:xfrm>
                <a:off x="1071843" y="1695628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3960;p38">
                <a:extLst>
                  <a:ext uri="{FF2B5EF4-FFF2-40B4-BE49-F238E27FC236}">
                    <a16:creationId xmlns:a16="http://schemas.microsoft.com/office/drawing/2014/main" id="{F23C173B-5B2E-59ED-0D06-A7690CE036F2}"/>
                  </a:ext>
                </a:extLst>
              </p:cNvPr>
              <p:cNvSpPr/>
              <p:nvPr/>
            </p:nvSpPr>
            <p:spPr>
              <a:xfrm>
                <a:off x="1380173" y="1844452"/>
                <a:ext cx="21760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3" extrusionOk="0">
                    <a:moveTo>
                      <a:pt x="182" y="1"/>
                    </a:moveTo>
                    <a:cubicBezTo>
                      <a:pt x="70" y="1"/>
                      <a:pt x="1" y="95"/>
                      <a:pt x="1" y="259"/>
                    </a:cubicBezTo>
                    <a:cubicBezTo>
                      <a:pt x="1" y="449"/>
                      <a:pt x="127" y="734"/>
                      <a:pt x="317" y="829"/>
                    </a:cubicBezTo>
                    <a:cubicBezTo>
                      <a:pt x="374" y="858"/>
                      <a:pt x="428" y="872"/>
                      <a:pt x="476" y="872"/>
                    </a:cubicBezTo>
                    <a:cubicBezTo>
                      <a:pt x="588" y="872"/>
                      <a:pt x="666" y="794"/>
                      <a:pt x="666" y="639"/>
                    </a:cubicBezTo>
                    <a:cubicBezTo>
                      <a:pt x="666" y="418"/>
                      <a:pt x="507" y="164"/>
                      <a:pt x="317" y="38"/>
                    </a:cubicBezTo>
                    <a:cubicBezTo>
                      <a:pt x="268" y="13"/>
                      <a:pt x="222" y="1"/>
                      <a:pt x="1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3961;p38">
                <a:extLst>
                  <a:ext uri="{FF2B5EF4-FFF2-40B4-BE49-F238E27FC236}">
                    <a16:creationId xmlns:a16="http://schemas.microsoft.com/office/drawing/2014/main" id="{328AE379-6736-C974-E251-772B3B83F931}"/>
                  </a:ext>
                </a:extLst>
              </p:cNvPr>
              <p:cNvSpPr/>
              <p:nvPr/>
            </p:nvSpPr>
            <p:spPr>
              <a:xfrm>
                <a:off x="1427777" y="1872386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205" y="0"/>
                    </a:moveTo>
                    <a:cubicBezTo>
                      <a:pt x="85" y="0"/>
                      <a:pt x="0" y="89"/>
                      <a:pt x="0" y="228"/>
                    </a:cubicBezTo>
                    <a:cubicBezTo>
                      <a:pt x="0" y="449"/>
                      <a:pt x="159" y="703"/>
                      <a:pt x="349" y="829"/>
                    </a:cubicBezTo>
                    <a:cubicBezTo>
                      <a:pt x="400" y="855"/>
                      <a:pt x="446" y="867"/>
                      <a:pt x="487" y="867"/>
                    </a:cubicBezTo>
                    <a:cubicBezTo>
                      <a:pt x="598" y="867"/>
                      <a:pt x="665" y="778"/>
                      <a:pt x="665" y="639"/>
                    </a:cubicBezTo>
                    <a:cubicBezTo>
                      <a:pt x="665" y="418"/>
                      <a:pt x="539" y="164"/>
                      <a:pt x="349" y="38"/>
                    </a:cubicBezTo>
                    <a:cubicBezTo>
                      <a:pt x="298" y="12"/>
                      <a:pt x="249" y="0"/>
                      <a:pt x="205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3962;p38">
                <a:extLst>
                  <a:ext uri="{FF2B5EF4-FFF2-40B4-BE49-F238E27FC236}">
                    <a16:creationId xmlns:a16="http://schemas.microsoft.com/office/drawing/2014/main" id="{FB1DB505-9605-E081-B4A4-76FDA216F331}"/>
                  </a:ext>
                </a:extLst>
              </p:cNvPr>
              <p:cNvSpPr/>
              <p:nvPr/>
            </p:nvSpPr>
            <p:spPr>
              <a:xfrm>
                <a:off x="1476394" y="1900125"/>
                <a:ext cx="21760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3" extrusionOk="0">
                    <a:moveTo>
                      <a:pt x="165" y="1"/>
                    </a:moveTo>
                    <a:cubicBezTo>
                      <a:pt x="63" y="1"/>
                      <a:pt x="1" y="78"/>
                      <a:pt x="1" y="234"/>
                    </a:cubicBezTo>
                    <a:cubicBezTo>
                      <a:pt x="1" y="455"/>
                      <a:pt x="127" y="709"/>
                      <a:pt x="317" y="835"/>
                    </a:cubicBezTo>
                    <a:cubicBezTo>
                      <a:pt x="367" y="860"/>
                      <a:pt x="415" y="872"/>
                      <a:pt x="458" y="872"/>
                    </a:cubicBezTo>
                    <a:cubicBezTo>
                      <a:pt x="579" y="872"/>
                      <a:pt x="666" y="777"/>
                      <a:pt x="666" y="614"/>
                    </a:cubicBezTo>
                    <a:cubicBezTo>
                      <a:pt x="666" y="424"/>
                      <a:pt x="508" y="170"/>
                      <a:pt x="317" y="44"/>
                    </a:cubicBezTo>
                    <a:cubicBezTo>
                      <a:pt x="260" y="15"/>
                      <a:pt x="209" y="1"/>
                      <a:pt x="16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3963;p38">
                <a:extLst>
                  <a:ext uri="{FF2B5EF4-FFF2-40B4-BE49-F238E27FC236}">
                    <a16:creationId xmlns:a16="http://schemas.microsoft.com/office/drawing/2014/main" id="{37800698-6B2B-43BB-7797-E57D7FC049F0}"/>
                  </a:ext>
                </a:extLst>
              </p:cNvPr>
              <p:cNvSpPr/>
              <p:nvPr/>
            </p:nvSpPr>
            <p:spPr>
              <a:xfrm>
                <a:off x="1047012" y="1744539"/>
                <a:ext cx="488389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74" extrusionOk="0">
                    <a:moveTo>
                      <a:pt x="241" y="0"/>
                    </a:moveTo>
                    <a:cubicBezTo>
                      <a:pt x="95" y="0"/>
                      <a:pt x="0" y="107"/>
                      <a:pt x="0" y="309"/>
                    </a:cubicBezTo>
                    <a:lnTo>
                      <a:pt x="0" y="2937"/>
                    </a:lnTo>
                    <a:cubicBezTo>
                      <a:pt x="0" y="3222"/>
                      <a:pt x="190" y="3539"/>
                      <a:pt x="444" y="3697"/>
                    </a:cubicBezTo>
                    <a:lnTo>
                      <a:pt x="14505" y="11804"/>
                    </a:lnTo>
                    <a:cubicBezTo>
                      <a:pt x="14580" y="11852"/>
                      <a:pt x="14650" y="11873"/>
                      <a:pt x="14711" y="11873"/>
                    </a:cubicBezTo>
                    <a:cubicBezTo>
                      <a:pt x="14854" y="11873"/>
                      <a:pt x="14948" y="11751"/>
                      <a:pt x="14948" y="11551"/>
                    </a:cubicBezTo>
                    <a:lnTo>
                      <a:pt x="14948" y="8923"/>
                    </a:lnTo>
                    <a:cubicBezTo>
                      <a:pt x="14948" y="8669"/>
                      <a:pt x="14758" y="8321"/>
                      <a:pt x="14505" y="8194"/>
                    </a:cubicBezTo>
                    <a:lnTo>
                      <a:pt x="444" y="55"/>
                    </a:lnTo>
                    <a:cubicBezTo>
                      <a:pt x="370" y="18"/>
                      <a:pt x="301" y="0"/>
                      <a:pt x="241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3964;p38">
                <a:extLst>
                  <a:ext uri="{FF2B5EF4-FFF2-40B4-BE49-F238E27FC236}">
                    <a16:creationId xmlns:a16="http://schemas.microsoft.com/office/drawing/2014/main" id="{37FBDDB8-AD98-1030-6281-DF92C846E294}"/>
                  </a:ext>
                </a:extLst>
              </p:cNvPr>
              <p:cNvSpPr/>
              <p:nvPr/>
            </p:nvSpPr>
            <p:spPr>
              <a:xfrm>
                <a:off x="1071843" y="1781524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04" y="3135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3965;p38">
                <a:extLst>
                  <a:ext uri="{FF2B5EF4-FFF2-40B4-BE49-F238E27FC236}">
                    <a16:creationId xmlns:a16="http://schemas.microsoft.com/office/drawing/2014/main" id="{66C62AB8-E7B7-A6BD-DF56-269E7C14839F}"/>
                  </a:ext>
                </a:extLst>
              </p:cNvPr>
              <p:cNvSpPr/>
              <p:nvPr/>
            </p:nvSpPr>
            <p:spPr>
              <a:xfrm>
                <a:off x="1071843" y="1807368"/>
                <a:ext cx="163493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7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3966;p38">
                <a:extLst>
                  <a:ext uri="{FF2B5EF4-FFF2-40B4-BE49-F238E27FC236}">
                    <a16:creationId xmlns:a16="http://schemas.microsoft.com/office/drawing/2014/main" id="{A990C1DA-EBA5-8751-08DA-4BFD3F742787}"/>
                  </a:ext>
                </a:extLst>
              </p:cNvPr>
              <p:cNvSpPr/>
              <p:nvPr/>
            </p:nvSpPr>
            <p:spPr>
              <a:xfrm>
                <a:off x="1071843" y="1834290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04" y="3135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3967;p38">
                <a:extLst>
                  <a:ext uri="{FF2B5EF4-FFF2-40B4-BE49-F238E27FC236}">
                    <a16:creationId xmlns:a16="http://schemas.microsoft.com/office/drawing/2014/main" id="{28F1AA8E-37CC-F976-DEA6-DDD1BDAA6DD0}"/>
                  </a:ext>
                </a:extLst>
              </p:cNvPr>
              <p:cNvSpPr/>
              <p:nvPr/>
            </p:nvSpPr>
            <p:spPr>
              <a:xfrm>
                <a:off x="1380173" y="1983081"/>
                <a:ext cx="21760" cy="2836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8" extrusionOk="0">
                    <a:moveTo>
                      <a:pt x="179" y="1"/>
                    </a:moveTo>
                    <a:cubicBezTo>
                      <a:pt x="68" y="1"/>
                      <a:pt x="1" y="89"/>
                      <a:pt x="1" y="228"/>
                    </a:cubicBezTo>
                    <a:cubicBezTo>
                      <a:pt x="1" y="450"/>
                      <a:pt x="127" y="703"/>
                      <a:pt x="317" y="830"/>
                    </a:cubicBezTo>
                    <a:cubicBezTo>
                      <a:pt x="368" y="855"/>
                      <a:pt x="417" y="867"/>
                      <a:pt x="461" y="867"/>
                    </a:cubicBezTo>
                    <a:cubicBezTo>
                      <a:pt x="581" y="867"/>
                      <a:pt x="666" y="779"/>
                      <a:pt x="666" y="640"/>
                    </a:cubicBezTo>
                    <a:cubicBezTo>
                      <a:pt x="666" y="418"/>
                      <a:pt x="507" y="165"/>
                      <a:pt x="317" y="38"/>
                    </a:cubicBezTo>
                    <a:cubicBezTo>
                      <a:pt x="266" y="13"/>
                      <a:pt x="220" y="1"/>
                      <a:pt x="1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3968;p38">
                <a:extLst>
                  <a:ext uri="{FF2B5EF4-FFF2-40B4-BE49-F238E27FC236}">
                    <a16:creationId xmlns:a16="http://schemas.microsoft.com/office/drawing/2014/main" id="{8DF3D1AA-BCD3-5CE1-C686-6DAD507085AA}"/>
                  </a:ext>
                </a:extLst>
              </p:cNvPr>
              <p:cNvSpPr/>
              <p:nvPr/>
            </p:nvSpPr>
            <p:spPr>
              <a:xfrm>
                <a:off x="1427777" y="2010853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90" y="0"/>
                    </a:moveTo>
                    <a:cubicBezTo>
                      <a:pt x="78" y="0"/>
                      <a:pt x="0" y="78"/>
                      <a:pt x="0" y="233"/>
                    </a:cubicBezTo>
                    <a:cubicBezTo>
                      <a:pt x="0" y="455"/>
                      <a:pt x="159" y="708"/>
                      <a:pt x="349" y="835"/>
                    </a:cubicBezTo>
                    <a:cubicBezTo>
                      <a:pt x="398" y="860"/>
                      <a:pt x="444" y="872"/>
                      <a:pt x="484" y="872"/>
                    </a:cubicBezTo>
                    <a:cubicBezTo>
                      <a:pt x="596" y="872"/>
                      <a:pt x="665" y="777"/>
                      <a:pt x="665" y="613"/>
                    </a:cubicBezTo>
                    <a:cubicBezTo>
                      <a:pt x="665" y="423"/>
                      <a:pt x="539" y="138"/>
                      <a:pt x="349" y="43"/>
                    </a:cubicBezTo>
                    <a:cubicBezTo>
                      <a:pt x="292" y="15"/>
                      <a:pt x="238" y="0"/>
                      <a:pt x="190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3969;p38">
                <a:extLst>
                  <a:ext uri="{FF2B5EF4-FFF2-40B4-BE49-F238E27FC236}">
                    <a16:creationId xmlns:a16="http://schemas.microsoft.com/office/drawing/2014/main" id="{1FA55F4C-8555-9A34-703A-4E01C4793B03}"/>
                  </a:ext>
                </a:extLst>
              </p:cNvPr>
              <p:cNvSpPr/>
              <p:nvPr/>
            </p:nvSpPr>
            <p:spPr>
              <a:xfrm>
                <a:off x="1475381" y="2038526"/>
                <a:ext cx="23818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60" extrusionOk="0">
                    <a:moveTo>
                      <a:pt x="213" y="1"/>
                    </a:moveTo>
                    <a:cubicBezTo>
                      <a:pt x="181" y="1"/>
                      <a:pt x="152" y="7"/>
                      <a:pt x="127" y="20"/>
                    </a:cubicBezTo>
                    <a:cubicBezTo>
                      <a:pt x="0" y="83"/>
                      <a:pt x="0" y="336"/>
                      <a:pt x="127" y="558"/>
                    </a:cubicBezTo>
                    <a:cubicBezTo>
                      <a:pt x="231" y="741"/>
                      <a:pt x="401" y="859"/>
                      <a:pt x="528" y="859"/>
                    </a:cubicBezTo>
                    <a:cubicBezTo>
                      <a:pt x="555" y="859"/>
                      <a:pt x="580" y="854"/>
                      <a:pt x="602" y="843"/>
                    </a:cubicBezTo>
                    <a:cubicBezTo>
                      <a:pt x="729" y="780"/>
                      <a:pt x="729" y="526"/>
                      <a:pt x="602" y="305"/>
                    </a:cubicBezTo>
                    <a:cubicBezTo>
                      <a:pt x="501" y="102"/>
                      <a:pt x="338" y="1"/>
                      <a:pt x="213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3970;p38">
                <a:extLst>
                  <a:ext uri="{FF2B5EF4-FFF2-40B4-BE49-F238E27FC236}">
                    <a16:creationId xmlns:a16="http://schemas.microsoft.com/office/drawing/2014/main" id="{73498334-ED5A-DB18-14F0-CEEFB8200346}"/>
                  </a:ext>
                </a:extLst>
              </p:cNvPr>
              <p:cNvSpPr/>
              <p:nvPr/>
            </p:nvSpPr>
            <p:spPr>
              <a:xfrm>
                <a:off x="1047012" y="1883168"/>
                <a:ext cx="488389" cy="387529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61" extrusionOk="0">
                    <a:moveTo>
                      <a:pt x="241" y="1"/>
                    </a:moveTo>
                    <a:cubicBezTo>
                      <a:pt x="95" y="1"/>
                      <a:pt x="0" y="107"/>
                      <a:pt x="0" y="309"/>
                    </a:cubicBezTo>
                    <a:lnTo>
                      <a:pt x="0" y="2938"/>
                    </a:lnTo>
                    <a:cubicBezTo>
                      <a:pt x="0" y="3191"/>
                      <a:pt x="190" y="3540"/>
                      <a:pt x="444" y="3666"/>
                    </a:cubicBezTo>
                    <a:lnTo>
                      <a:pt x="14505" y="11805"/>
                    </a:lnTo>
                    <a:cubicBezTo>
                      <a:pt x="14579" y="11842"/>
                      <a:pt x="14647" y="11860"/>
                      <a:pt x="14707" y="11860"/>
                    </a:cubicBezTo>
                    <a:cubicBezTo>
                      <a:pt x="14853" y="11860"/>
                      <a:pt x="14948" y="11754"/>
                      <a:pt x="14948" y="11552"/>
                    </a:cubicBezTo>
                    <a:lnTo>
                      <a:pt x="14948" y="8923"/>
                    </a:lnTo>
                    <a:cubicBezTo>
                      <a:pt x="14948" y="8670"/>
                      <a:pt x="14758" y="8322"/>
                      <a:pt x="14505" y="8195"/>
                    </a:cubicBezTo>
                    <a:lnTo>
                      <a:pt x="444" y="56"/>
                    </a:lnTo>
                    <a:cubicBezTo>
                      <a:pt x="370" y="19"/>
                      <a:pt x="301" y="1"/>
                      <a:pt x="241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3971;p38">
                <a:extLst>
                  <a:ext uri="{FF2B5EF4-FFF2-40B4-BE49-F238E27FC236}">
                    <a16:creationId xmlns:a16="http://schemas.microsoft.com/office/drawing/2014/main" id="{2E159A63-A231-0319-ECF2-BC3853CB6B12}"/>
                  </a:ext>
                </a:extLst>
              </p:cNvPr>
              <p:cNvSpPr/>
              <p:nvPr/>
            </p:nvSpPr>
            <p:spPr>
              <a:xfrm>
                <a:off x="1071843" y="1920154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3972;p38">
                <a:extLst>
                  <a:ext uri="{FF2B5EF4-FFF2-40B4-BE49-F238E27FC236}">
                    <a16:creationId xmlns:a16="http://schemas.microsoft.com/office/drawing/2014/main" id="{65695446-8B45-A4B1-09BB-74B616B6ACDE}"/>
                  </a:ext>
                </a:extLst>
              </p:cNvPr>
              <p:cNvSpPr/>
              <p:nvPr/>
            </p:nvSpPr>
            <p:spPr>
              <a:xfrm>
                <a:off x="1071843" y="1946030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3973;p38">
                <a:extLst>
                  <a:ext uri="{FF2B5EF4-FFF2-40B4-BE49-F238E27FC236}">
                    <a16:creationId xmlns:a16="http://schemas.microsoft.com/office/drawing/2014/main" id="{8A471EED-3833-E1D6-41B7-22126D03D416}"/>
                  </a:ext>
                </a:extLst>
              </p:cNvPr>
              <p:cNvSpPr/>
              <p:nvPr/>
            </p:nvSpPr>
            <p:spPr>
              <a:xfrm>
                <a:off x="1071843" y="1972920"/>
                <a:ext cx="163493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7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3974;p38">
                <a:extLst>
                  <a:ext uri="{FF2B5EF4-FFF2-40B4-BE49-F238E27FC236}">
                    <a16:creationId xmlns:a16="http://schemas.microsoft.com/office/drawing/2014/main" id="{D145B8ED-BB6C-0BCF-DF9F-5F95FD051D23}"/>
                  </a:ext>
                </a:extLst>
              </p:cNvPr>
              <p:cNvSpPr/>
              <p:nvPr/>
            </p:nvSpPr>
            <p:spPr>
              <a:xfrm>
                <a:off x="1379128" y="2121384"/>
                <a:ext cx="23851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60" extrusionOk="0">
                    <a:moveTo>
                      <a:pt x="201" y="1"/>
                    </a:moveTo>
                    <a:cubicBezTo>
                      <a:pt x="175" y="1"/>
                      <a:pt x="150" y="6"/>
                      <a:pt x="128" y="17"/>
                    </a:cubicBezTo>
                    <a:cubicBezTo>
                      <a:pt x="1" y="80"/>
                      <a:pt x="1" y="334"/>
                      <a:pt x="128" y="556"/>
                    </a:cubicBezTo>
                    <a:cubicBezTo>
                      <a:pt x="229" y="758"/>
                      <a:pt x="391" y="860"/>
                      <a:pt x="517" y="860"/>
                    </a:cubicBezTo>
                    <a:cubicBezTo>
                      <a:pt x="548" y="860"/>
                      <a:pt x="577" y="853"/>
                      <a:pt x="603" y="841"/>
                    </a:cubicBezTo>
                    <a:cubicBezTo>
                      <a:pt x="729" y="777"/>
                      <a:pt x="729" y="524"/>
                      <a:pt x="603" y="302"/>
                    </a:cubicBezTo>
                    <a:cubicBezTo>
                      <a:pt x="498" y="119"/>
                      <a:pt x="329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3975;p38">
                <a:extLst>
                  <a:ext uri="{FF2B5EF4-FFF2-40B4-BE49-F238E27FC236}">
                    <a16:creationId xmlns:a16="http://schemas.microsoft.com/office/drawing/2014/main" id="{C631987E-8484-943C-E561-4402F2C66EB5}"/>
                  </a:ext>
                </a:extLst>
              </p:cNvPr>
              <p:cNvSpPr/>
              <p:nvPr/>
            </p:nvSpPr>
            <p:spPr>
              <a:xfrm>
                <a:off x="1427777" y="2149057"/>
                <a:ext cx="21760" cy="28556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4" extrusionOk="0">
                    <a:moveTo>
                      <a:pt x="187" y="0"/>
                    </a:moveTo>
                    <a:cubicBezTo>
                      <a:pt x="77" y="0"/>
                      <a:pt x="0" y="93"/>
                      <a:pt x="0" y="247"/>
                    </a:cubicBezTo>
                    <a:cubicBezTo>
                      <a:pt x="0" y="469"/>
                      <a:pt x="159" y="722"/>
                      <a:pt x="349" y="817"/>
                    </a:cubicBezTo>
                    <a:cubicBezTo>
                      <a:pt x="407" y="856"/>
                      <a:pt x="459" y="874"/>
                      <a:pt x="503" y="874"/>
                    </a:cubicBezTo>
                    <a:cubicBezTo>
                      <a:pt x="604" y="874"/>
                      <a:pt x="665" y="781"/>
                      <a:pt x="665" y="627"/>
                    </a:cubicBezTo>
                    <a:cubicBezTo>
                      <a:pt x="665" y="405"/>
                      <a:pt x="539" y="152"/>
                      <a:pt x="349" y="57"/>
                    </a:cubicBezTo>
                    <a:cubicBezTo>
                      <a:pt x="291" y="18"/>
                      <a:pt x="235" y="0"/>
                      <a:pt x="18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3976;p38">
                <a:extLst>
                  <a:ext uri="{FF2B5EF4-FFF2-40B4-BE49-F238E27FC236}">
                    <a16:creationId xmlns:a16="http://schemas.microsoft.com/office/drawing/2014/main" id="{BBD53268-C8F7-99C7-38B5-8D019DCFB25C}"/>
                  </a:ext>
                </a:extLst>
              </p:cNvPr>
              <p:cNvSpPr/>
              <p:nvPr/>
            </p:nvSpPr>
            <p:spPr>
              <a:xfrm>
                <a:off x="1475381" y="2176764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0" y="96"/>
                      <a:pt x="0" y="349"/>
                      <a:pt x="127" y="571"/>
                    </a:cubicBezTo>
                    <a:cubicBezTo>
                      <a:pt x="231" y="754"/>
                      <a:pt x="401" y="872"/>
                      <a:pt x="528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9" y="761"/>
                      <a:pt x="729" y="539"/>
                      <a:pt x="602" y="286"/>
                    </a:cubicBezTo>
                    <a:cubicBezTo>
                      <a:pt x="504" y="115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3977;p38">
                <a:extLst>
                  <a:ext uri="{FF2B5EF4-FFF2-40B4-BE49-F238E27FC236}">
                    <a16:creationId xmlns:a16="http://schemas.microsoft.com/office/drawing/2014/main" id="{C83BD368-0406-6B80-3E43-F37C8B1012E2}"/>
                  </a:ext>
                </a:extLst>
              </p:cNvPr>
              <p:cNvSpPr/>
              <p:nvPr/>
            </p:nvSpPr>
            <p:spPr>
              <a:xfrm>
                <a:off x="1047012" y="2021373"/>
                <a:ext cx="488389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74" extrusionOk="0">
                    <a:moveTo>
                      <a:pt x="238" y="1"/>
                    </a:moveTo>
                    <a:cubicBezTo>
                      <a:pt x="94" y="1"/>
                      <a:pt x="0" y="123"/>
                      <a:pt x="0" y="323"/>
                    </a:cubicBezTo>
                    <a:lnTo>
                      <a:pt x="0" y="2920"/>
                    </a:lnTo>
                    <a:cubicBezTo>
                      <a:pt x="0" y="3205"/>
                      <a:pt x="190" y="3553"/>
                      <a:pt x="444" y="3680"/>
                    </a:cubicBezTo>
                    <a:lnTo>
                      <a:pt x="14505" y="11819"/>
                    </a:lnTo>
                    <a:cubicBezTo>
                      <a:pt x="14579" y="11856"/>
                      <a:pt x="14647" y="11874"/>
                      <a:pt x="14707" y="11874"/>
                    </a:cubicBezTo>
                    <a:cubicBezTo>
                      <a:pt x="14853" y="11874"/>
                      <a:pt x="14948" y="11767"/>
                      <a:pt x="14948" y="11565"/>
                    </a:cubicBezTo>
                    <a:lnTo>
                      <a:pt x="14948" y="8937"/>
                    </a:lnTo>
                    <a:cubicBezTo>
                      <a:pt x="14948" y="8652"/>
                      <a:pt x="14758" y="8335"/>
                      <a:pt x="14505" y="8177"/>
                    </a:cubicBezTo>
                    <a:lnTo>
                      <a:pt x="444" y="70"/>
                    </a:lnTo>
                    <a:cubicBezTo>
                      <a:pt x="368" y="22"/>
                      <a:pt x="298" y="1"/>
                      <a:pt x="238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3978;p38">
                <a:extLst>
                  <a:ext uri="{FF2B5EF4-FFF2-40B4-BE49-F238E27FC236}">
                    <a16:creationId xmlns:a16="http://schemas.microsoft.com/office/drawing/2014/main" id="{5F466A04-F78D-9FEF-4E6D-4121296567EF}"/>
                  </a:ext>
                </a:extLst>
              </p:cNvPr>
              <p:cNvSpPr/>
              <p:nvPr/>
            </p:nvSpPr>
            <p:spPr>
              <a:xfrm>
                <a:off x="1071843" y="2057770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3979;p38">
                <a:extLst>
                  <a:ext uri="{FF2B5EF4-FFF2-40B4-BE49-F238E27FC236}">
                    <a16:creationId xmlns:a16="http://schemas.microsoft.com/office/drawing/2014/main" id="{D66D369E-D070-3BD3-C7DC-F1DC5E5DABE5}"/>
                  </a:ext>
                </a:extLst>
              </p:cNvPr>
              <p:cNvSpPr/>
              <p:nvPr/>
            </p:nvSpPr>
            <p:spPr>
              <a:xfrm>
                <a:off x="1071843" y="2084692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04" y="3135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3980;p38">
                <a:extLst>
                  <a:ext uri="{FF2B5EF4-FFF2-40B4-BE49-F238E27FC236}">
                    <a16:creationId xmlns:a16="http://schemas.microsoft.com/office/drawing/2014/main" id="{69C35CA1-5A86-2A15-525D-2BE573B3CF17}"/>
                  </a:ext>
                </a:extLst>
              </p:cNvPr>
              <p:cNvSpPr/>
              <p:nvPr/>
            </p:nvSpPr>
            <p:spPr>
              <a:xfrm>
                <a:off x="1071843" y="2110536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3981;p38">
                <a:extLst>
                  <a:ext uri="{FF2B5EF4-FFF2-40B4-BE49-F238E27FC236}">
                    <a16:creationId xmlns:a16="http://schemas.microsoft.com/office/drawing/2014/main" id="{235C531A-9630-CC65-7353-A71DB4F832E8}"/>
                  </a:ext>
                </a:extLst>
              </p:cNvPr>
              <p:cNvSpPr/>
              <p:nvPr/>
            </p:nvSpPr>
            <p:spPr>
              <a:xfrm>
                <a:off x="1379128" y="2259556"/>
                <a:ext cx="23851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2" extrusionOk="0">
                    <a:moveTo>
                      <a:pt x="225" y="0"/>
                    </a:moveTo>
                    <a:cubicBezTo>
                      <a:pt x="189" y="0"/>
                      <a:pt x="156" y="10"/>
                      <a:pt x="128" y="32"/>
                    </a:cubicBezTo>
                    <a:cubicBezTo>
                      <a:pt x="1" y="95"/>
                      <a:pt x="1" y="348"/>
                      <a:pt x="128" y="570"/>
                    </a:cubicBezTo>
                    <a:cubicBezTo>
                      <a:pt x="232" y="753"/>
                      <a:pt x="402" y="871"/>
                      <a:pt x="529" y="871"/>
                    </a:cubicBezTo>
                    <a:cubicBezTo>
                      <a:pt x="556" y="871"/>
                      <a:pt x="581" y="866"/>
                      <a:pt x="603" y="855"/>
                    </a:cubicBezTo>
                    <a:cubicBezTo>
                      <a:pt x="729" y="760"/>
                      <a:pt x="729" y="538"/>
                      <a:pt x="603" y="317"/>
                    </a:cubicBezTo>
                    <a:cubicBezTo>
                      <a:pt x="504" y="120"/>
                      <a:pt x="349" y="0"/>
                      <a:pt x="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3982;p38">
                <a:extLst>
                  <a:ext uri="{FF2B5EF4-FFF2-40B4-BE49-F238E27FC236}">
                    <a16:creationId xmlns:a16="http://schemas.microsoft.com/office/drawing/2014/main" id="{CE752DBD-85F8-A5FE-CC8A-FDFDEB67CFA1}"/>
                  </a:ext>
                </a:extLst>
              </p:cNvPr>
              <p:cNvSpPr/>
              <p:nvPr/>
            </p:nvSpPr>
            <p:spPr>
              <a:xfrm>
                <a:off x="1426732" y="2287458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1"/>
                    </a:moveTo>
                    <a:cubicBezTo>
                      <a:pt x="190" y="1"/>
                      <a:pt x="156" y="11"/>
                      <a:pt x="127" y="33"/>
                    </a:cubicBezTo>
                    <a:cubicBezTo>
                      <a:pt x="1" y="96"/>
                      <a:pt x="1" y="350"/>
                      <a:pt x="127" y="571"/>
                    </a:cubicBezTo>
                    <a:cubicBezTo>
                      <a:pt x="232" y="754"/>
                      <a:pt x="401" y="873"/>
                      <a:pt x="529" y="873"/>
                    </a:cubicBezTo>
                    <a:cubicBezTo>
                      <a:pt x="555" y="873"/>
                      <a:pt x="580" y="867"/>
                      <a:pt x="602" y="856"/>
                    </a:cubicBezTo>
                    <a:cubicBezTo>
                      <a:pt x="729" y="761"/>
                      <a:pt x="729" y="540"/>
                      <a:pt x="602" y="286"/>
                    </a:cubicBezTo>
                    <a:cubicBezTo>
                      <a:pt x="505" y="115"/>
                      <a:pt x="351" y="1"/>
                      <a:pt x="22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3983;p38">
                <a:extLst>
                  <a:ext uri="{FF2B5EF4-FFF2-40B4-BE49-F238E27FC236}">
                    <a16:creationId xmlns:a16="http://schemas.microsoft.com/office/drawing/2014/main" id="{3F521FCE-C9E2-B473-8C78-A5398E68372C}"/>
                  </a:ext>
                </a:extLst>
              </p:cNvPr>
              <p:cNvSpPr/>
              <p:nvPr/>
            </p:nvSpPr>
            <p:spPr>
              <a:xfrm>
                <a:off x="1475381" y="2314870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66"/>
                      <a:pt x="127" y="587"/>
                    </a:cubicBezTo>
                    <a:cubicBezTo>
                      <a:pt x="224" y="758"/>
                      <a:pt x="379" y="873"/>
                      <a:pt x="502" y="873"/>
                    </a:cubicBezTo>
                    <a:cubicBezTo>
                      <a:pt x="539" y="873"/>
                      <a:pt x="573" y="862"/>
                      <a:pt x="602" y="841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7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3984;p38">
                <a:extLst>
                  <a:ext uri="{FF2B5EF4-FFF2-40B4-BE49-F238E27FC236}">
                    <a16:creationId xmlns:a16="http://schemas.microsoft.com/office/drawing/2014/main" id="{133241E0-DBF0-899E-0F34-CADF413B7FF3}"/>
                  </a:ext>
                </a:extLst>
              </p:cNvPr>
              <p:cNvSpPr/>
              <p:nvPr/>
            </p:nvSpPr>
            <p:spPr>
              <a:xfrm>
                <a:off x="1047012" y="2159610"/>
                <a:ext cx="488389" cy="387823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70" extrusionOk="0">
                    <a:moveTo>
                      <a:pt x="256" y="1"/>
                    </a:moveTo>
                    <a:cubicBezTo>
                      <a:pt x="102" y="1"/>
                      <a:pt x="0" y="118"/>
                      <a:pt x="0" y="304"/>
                    </a:cubicBezTo>
                    <a:lnTo>
                      <a:pt x="0" y="2932"/>
                    </a:lnTo>
                    <a:cubicBezTo>
                      <a:pt x="0" y="3217"/>
                      <a:pt x="190" y="3534"/>
                      <a:pt x="444" y="3692"/>
                    </a:cubicBezTo>
                    <a:lnTo>
                      <a:pt x="14505" y="11800"/>
                    </a:lnTo>
                    <a:cubicBezTo>
                      <a:pt x="14581" y="11848"/>
                      <a:pt x="14652" y="11870"/>
                      <a:pt x="14714" y="11870"/>
                    </a:cubicBezTo>
                    <a:cubicBezTo>
                      <a:pt x="14856" y="11870"/>
                      <a:pt x="14948" y="11755"/>
                      <a:pt x="14948" y="11578"/>
                    </a:cubicBezTo>
                    <a:lnTo>
                      <a:pt x="14948" y="8950"/>
                    </a:lnTo>
                    <a:cubicBezTo>
                      <a:pt x="14948" y="8664"/>
                      <a:pt x="14758" y="8316"/>
                      <a:pt x="14505" y="8189"/>
                    </a:cubicBezTo>
                    <a:lnTo>
                      <a:pt x="444" y="51"/>
                    </a:lnTo>
                    <a:cubicBezTo>
                      <a:pt x="376" y="17"/>
                      <a:pt x="312" y="1"/>
                      <a:pt x="256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3985;p38">
                <a:extLst>
                  <a:ext uri="{FF2B5EF4-FFF2-40B4-BE49-F238E27FC236}">
                    <a16:creationId xmlns:a16="http://schemas.microsoft.com/office/drawing/2014/main" id="{32B0526A-C934-6E16-947E-FC26BF9819B1}"/>
                  </a:ext>
                </a:extLst>
              </p:cNvPr>
              <p:cNvSpPr/>
              <p:nvPr/>
            </p:nvSpPr>
            <p:spPr>
              <a:xfrm>
                <a:off x="1071843" y="2196432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3986;p38">
                <a:extLst>
                  <a:ext uri="{FF2B5EF4-FFF2-40B4-BE49-F238E27FC236}">
                    <a16:creationId xmlns:a16="http://schemas.microsoft.com/office/drawing/2014/main" id="{FC36C8EA-D460-C410-E6DC-CC0D6676E205}"/>
                  </a:ext>
                </a:extLst>
              </p:cNvPr>
              <p:cNvSpPr/>
              <p:nvPr/>
            </p:nvSpPr>
            <p:spPr>
              <a:xfrm>
                <a:off x="1071843" y="2223322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3987;p38">
                <a:extLst>
                  <a:ext uri="{FF2B5EF4-FFF2-40B4-BE49-F238E27FC236}">
                    <a16:creationId xmlns:a16="http://schemas.microsoft.com/office/drawing/2014/main" id="{3CCC2F29-D6C2-F6A1-E914-7399C612338B}"/>
                  </a:ext>
                </a:extLst>
              </p:cNvPr>
              <p:cNvSpPr/>
              <p:nvPr/>
            </p:nvSpPr>
            <p:spPr>
              <a:xfrm>
                <a:off x="1071843" y="2249198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3988;p38">
                <a:extLst>
                  <a:ext uri="{FF2B5EF4-FFF2-40B4-BE49-F238E27FC236}">
                    <a16:creationId xmlns:a16="http://schemas.microsoft.com/office/drawing/2014/main" id="{DC23477D-E00F-553F-D47A-243203D9F687}"/>
                  </a:ext>
                </a:extLst>
              </p:cNvPr>
              <p:cNvSpPr/>
              <p:nvPr/>
            </p:nvSpPr>
            <p:spPr>
              <a:xfrm>
                <a:off x="1380173" y="2398022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82" y="1"/>
                    </a:moveTo>
                    <a:cubicBezTo>
                      <a:pt x="70" y="1"/>
                      <a:pt x="1" y="95"/>
                      <a:pt x="1" y="259"/>
                    </a:cubicBezTo>
                    <a:cubicBezTo>
                      <a:pt x="1" y="449"/>
                      <a:pt x="127" y="734"/>
                      <a:pt x="317" y="829"/>
                    </a:cubicBezTo>
                    <a:cubicBezTo>
                      <a:pt x="374" y="858"/>
                      <a:pt x="428" y="872"/>
                      <a:pt x="476" y="872"/>
                    </a:cubicBezTo>
                    <a:cubicBezTo>
                      <a:pt x="588" y="872"/>
                      <a:pt x="666" y="794"/>
                      <a:pt x="666" y="639"/>
                    </a:cubicBezTo>
                    <a:cubicBezTo>
                      <a:pt x="666" y="417"/>
                      <a:pt x="507" y="164"/>
                      <a:pt x="317" y="37"/>
                    </a:cubicBezTo>
                    <a:cubicBezTo>
                      <a:pt x="268" y="13"/>
                      <a:pt x="222" y="1"/>
                      <a:pt x="1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3989;p38">
                <a:extLst>
                  <a:ext uri="{FF2B5EF4-FFF2-40B4-BE49-F238E27FC236}">
                    <a16:creationId xmlns:a16="http://schemas.microsoft.com/office/drawing/2014/main" id="{5427DF91-000E-ACD3-C0D3-E27FDD3A5265}"/>
                  </a:ext>
                </a:extLst>
              </p:cNvPr>
              <p:cNvSpPr/>
              <p:nvPr/>
            </p:nvSpPr>
            <p:spPr>
              <a:xfrm>
                <a:off x="1427777" y="2425957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205" y="0"/>
                    </a:moveTo>
                    <a:cubicBezTo>
                      <a:pt x="85" y="0"/>
                      <a:pt x="0" y="88"/>
                      <a:pt x="0" y="227"/>
                    </a:cubicBezTo>
                    <a:cubicBezTo>
                      <a:pt x="0" y="449"/>
                      <a:pt x="159" y="703"/>
                      <a:pt x="349" y="829"/>
                    </a:cubicBezTo>
                    <a:cubicBezTo>
                      <a:pt x="400" y="855"/>
                      <a:pt x="446" y="866"/>
                      <a:pt x="487" y="866"/>
                    </a:cubicBezTo>
                    <a:cubicBezTo>
                      <a:pt x="598" y="866"/>
                      <a:pt x="665" y="778"/>
                      <a:pt x="665" y="639"/>
                    </a:cubicBezTo>
                    <a:cubicBezTo>
                      <a:pt x="665" y="417"/>
                      <a:pt x="539" y="164"/>
                      <a:pt x="349" y="37"/>
                    </a:cubicBezTo>
                    <a:cubicBezTo>
                      <a:pt x="298" y="12"/>
                      <a:pt x="249" y="0"/>
                      <a:pt x="205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3990;p38">
                <a:extLst>
                  <a:ext uri="{FF2B5EF4-FFF2-40B4-BE49-F238E27FC236}">
                    <a16:creationId xmlns:a16="http://schemas.microsoft.com/office/drawing/2014/main" id="{C597C320-0D63-3D23-4D52-9CD6D3350749}"/>
                  </a:ext>
                </a:extLst>
              </p:cNvPr>
              <p:cNvSpPr/>
              <p:nvPr/>
            </p:nvSpPr>
            <p:spPr>
              <a:xfrm>
                <a:off x="1476394" y="2453696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65" y="1"/>
                    </a:moveTo>
                    <a:cubicBezTo>
                      <a:pt x="63" y="1"/>
                      <a:pt x="1" y="78"/>
                      <a:pt x="1" y="234"/>
                    </a:cubicBezTo>
                    <a:cubicBezTo>
                      <a:pt x="1" y="455"/>
                      <a:pt x="127" y="709"/>
                      <a:pt x="317" y="835"/>
                    </a:cubicBezTo>
                    <a:cubicBezTo>
                      <a:pt x="367" y="860"/>
                      <a:pt x="415" y="872"/>
                      <a:pt x="458" y="872"/>
                    </a:cubicBezTo>
                    <a:cubicBezTo>
                      <a:pt x="579" y="872"/>
                      <a:pt x="666" y="777"/>
                      <a:pt x="666" y="614"/>
                    </a:cubicBezTo>
                    <a:cubicBezTo>
                      <a:pt x="666" y="424"/>
                      <a:pt x="508" y="139"/>
                      <a:pt x="317" y="44"/>
                    </a:cubicBezTo>
                    <a:cubicBezTo>
                      <a:pt x="260" y="15"/>
                      <a:pt x="209" y="1"/>
                      <a:pt x="16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3991;p38">
                <a:extLst>
                  <a:ext uri="{FF2B5EF4-FFF2-40B4-BE49-F238E27FC236}">
                    <a16:creationId xmlns:a16="http://schemas.microsoft.com/office/drawing/2014/main" id="{BE0D52F0-625F-B96B-52A2-D75F0A904A87}"/>
                  </a:ext>
                </a:extLst>
              </p:cNvPr>
              <p:cNvSpPr/>
              <p:nvPr/>
            </p:nvSpPr>
            <p:spPr>
              <a:xfrm>
                <a:off x="1047012" y="2298109"/>
                <a:ext cx="488389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74" extrusionOk="0">
                    <a:moveTo>
                      <a:pt x="241" y="0"/>
                    </a:moveTo>
                    <a:cubicBezTo>
                      <a:pt x="95" y="0"/>
                      <a:pt x="0" y="107"/>
                      <a:pt x="0" y="309"/>
                    </a:cubicBezTo>
                    <a:lnTo>
                      <a:pt x="0" y="2937"/>
                    </a:lnTo>
                    <a:cubicBezTo>
                      <a:pt x="0" y="3222"/>
                      <a:pt x="190" y="3539"/>
                      <a:pt x="444" y="3697"/>
                    </a:cubicBezTo>
                    <a:lnTo>
                      <a:pt x="14505" y="11804"/>
                    </a:lnTo>
                    <a:cubicBezTo>
                      <a:pt x="14580" y="11851"/>
                      <a:pt x="14650" y="11873"/>
                      <a:pt x="14711" y="11873"/>
                    </a:cubicBezTo>
                    <a:cubicBezTo>
                      <a:pt x="14854" y="11873"/>
                      <a:pt x="14948" y="11751"/>
                      <a:pt x="14948" y="11551"/>
                    </a:cubicBezTo>
                    <a:lnTo>
                      <a:pt x="14948" y="8922"/>
                    </a:lnTo>
                    <a:cubicBezTo>
                      <a:pt x="14948" y="8669"/>
                      <a:pt x="14758" y="8321"/>
                      <a:pt x="14505" y="8194"/>
                    </a:cubicBezTo>
                    <a:lnTo>
                      <a:pt x="444" y="55"/>
                    </a:lnTo>
                    <a:cubicBezTo>
                      <a:pt x="370" y="18"/>
                      <a:pt x="301" y="0"/>
                      <a:pt x="241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3992;p38">
                <a:extLst>
                  <a:ext uri="{FF2B5EF4-FFF2-40B4-BE49-F238E27FC236}">
                    <a16:creationId xmlns:a16="http://schemas.microsoft.com/office/drawing/2014/main" id="{1BBC0AE9-FF17-205D-5D44-0E8DA4B7B784}"/>
                  </a:ext>
                </a:extLst>
              </p:cNvPr>
              <p:cNvSpPr/>
              <p:nvPr/>
            </p:nvSpPr>
            <p:spPr>
              <a:xfrm>
                <a:off x="1071843" y="2335062"/>
                <a:ext cx="163493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7" extrusionOk="0">
                    <a:moveTo>
                      <a:pt x="0" y="1"/>
                    </a:moveTo>
                    <a:lnTo>
                      <a:pt x="0" y="223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3993;p38">
                <a:extLst>
                  <a:ext uri="{FF2B5EF4-FFF2-40B4-BE49-F238E27FC236}">
                    <a16:creationId xmlns:a16="http://schemas.microsoft.com/office/drawing/2014/main" id="{C1021E6D-16B7-1AA2-95D6-CE62C1F21D2F}"/>
                  </a:ext>
                </a:extLst>
              </p:cNvPr>
              <p:cNvSpPr/>
              <p:nvPr/>
            </p:nvSpPr>
            <p:spPr>
              <a:xfrm>
                <a:off x="1071843" y="2360938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3994;p38">
                <a:extLst>
                  <a:ext uri="{FF2B5EF4-FFF2-40B4-BE49-F238E27FC236}">
                    <a16:creationId xmlns:a16="http://schemas.microsoft.com/office/drawing/2014/main" id="{54F9BB5A-1AA0-A9A0-C892-7CCD751B9734}"/>
                  </a:ext>
                </a:extLst>
              </p:cNvPr>
              <p:cNvSpPr/>
              <p:nvPr/>
            </p:nvSpPr>
            <p:spPr>
              <a:xfrm>
                <a:off x="1071843" y="2387861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04" y="3135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3995;p38">
                <a:extLst>
                  <a:ext uri="{FF2B5EF4-FFF2-40B4-BE49-F238E27FC236}">
                    <a16:creationId xmlns:a16="http://schemas.microsoft.com/office/drawing/2014/main" id="{DDE32A9A-1DB2-E849-748B-F88BAA612C6F}"/>
                  </a:ext>
                </a:extLst>
              </p:cNvPr>
              <p:cNvSpPr/>
              <p:nvPr/>
            </p:nvSpPr>
            <p:spPr>
              <a:xfrm>
                <a:off x="1380173" y="2536651"/>
                <a:ext cx="21760" cy="2836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8" extrusionOk="0">
                    <a:moveTo>
                      <a:pt x="179" y="1"/>
                    </a:moveTo>
                    <a:cubicBezTo>
                      <a:pt x="68" y="1"/>
                      <a:pt x="1" y="89"/>
                      <a:pt x="1" y="228"/>
                    </a:cubicBezTo>
                    <a:cubicBezTo>
                      <a:pt x="1" y="450"/>
                      <a:pt x="127" y="703"/>
                      <a:pt x="317" y="830"/>
                    </a:cubicBezTo>
                    <a:cubicBezTo>
                      <a:pt x="368" y="855"/>
                      <a:pt x="417" y="867"/>
                      <a:pt x="461" y="867"/>
                    </a:cubicBezTo>
                    <a:cubicBezTo>
                      <a:pt x="581" y="867"/>
                      <a:pt x="666" y="779"/>
                      <a:pt x="666" y="640"/>
                    </a:cubicBezTo>
                    <a:cubicBezTo>
                      <a:pt x="666" y="418"/>
                      <a:pt x="507" y="165"/>
                      <a:pt x="317" y="38"/>
                    </a:cubicBezTo>
                    <a:cubicBezTo>
                      <a:pt x="266" y="13"/>
                      <a:pt x="220" y="1"/>
                      <a:pt x="1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3996;p38">
                <a:extLst>
                  <a:ext uri="{FF2B5EF4-FFF2-40B4-BE49-F238E27FC236}">
                    <a16:creationId xmlns:a16="http://schemas.microsoft.com/office/drawing/2014/main" id="{07835C3F-ACCF-0022-D6F0-D0B989250B03}"/>
                  </a:ext>
                </a:extLst>
              </p:cNvPr>
              <p:cNvSpPr/>
              <p:nvPr/>
            </p:nvSpPr>
            <p:spPr>
              <a:xfrm>
                <a:off x="1427777" y="2564423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90" y="0"/>
                    </a:moveTo>
                    <a:cubicBezTo>
                      <a:pt x="78" y="0"/>
                      <a:pt x="0" y="78"/>
                      <a:pt x="0" y="233"/>
                    </a:cubicBezTo>
                    <a:cubicBezTo>
                      <a:pt x="0" y="455"/>
                      <a:pt x="159" y="708"/>
                      <a:pt x="349" y="835"/>
                    </a:cubicBezTo>
                    <a:cubicBezTo>
                      <a:pt x="398" y="860"/>
                      <a:pt x="444" y="871"/>
                      <a:pt x="484" y="871"/>
                    </a:cubicBezTo>
                    <a:cubicBezTo>
                      <a:pt x="596" y="871"/>
                      <a:pt x="665" y="777"/>
                      <a:pt x="665" y="613"/>
                    </a:cubicBezTo>
                    <a:cubicBezTo>
                      <a:pt x="665" y="423"/>
                      <a:pt x="539" y="138"/>
                      <a:pt x="349" y="43"/>
                    </a:cubicBezTo>
                    <a:cubicBezTo>
                      <a:pt x="292" y="15"/>
                      <a:pt x="238" y="0"/>
                      <a:pt x="190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3997;p38">
                <a:extLst>
                  <a:ext uri="{FF2B5EF4-FFF2-40B4-BE49-F238E27FC236}">
                    <a16:creationId xmlns:a16="http://schemas.microsoft.com/office/drawing/2014/main" id="{941D1768-16C7-2831-4F4D-78B842B8FF42}"/>
                  </a:ext>
                </a:extLst>
              </p:cNvPr>
              <p:cNvSpPr/>
              <p:nvPr/>
            </p:nvSpPr>
            <p:spPr>
              <a:xfrm>
                <a:off x="1475381" y="2592096"/>
                <a:ext cx="23818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60" extrusionOk="0">
                    <a:moveTo>
                      <a:pt x="213" y="0"/>
                    </a:moveTo>
                    <a:cubicBezTo>
                      <a:pt x="181" y="0"/>
                      <a:pt x="152" y="7"/>
                      <a:pt x="127" y="19"/>
                    </a:cubicBezTo>
                    <a:cubicBezTo>
                      <a:pt x="0" y="83"/>
                      <a:pt x="0" y="336"/>
                      <a:pt x="127" y="558"/>
                    </a:cubicBezTo>
                    <a:cubicBezTo>
                      <a:pt x="231" y="741"/>
                      <a:pt x="401" y="859"/>
                      <a:pt x="528" y="859"/>
                    </a:cubicBezTo>
                    <a:cubicBezTo>
                      <a:pt x="555" y="859"/>
                      <a:pt x="580" y="854"/>
                      <a:pt x="602" y="843"/>
                    </a:cubicBezTo>
                    <a:cubicBezTo>
                      <a:pt x="729" y="780"/>
                      <a:pt x="729" y="526"/>
                      <a:pt x="602" y="304"/>
                    </a:cubicBezTo>
                    <a:cubicBezTo>
                      <a:pt x="501" y="102"/>
                      <a:pt x="338" y="0"/>
                      <a:pt x="21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3998;p38">
                <a:extLst>
                  <a:ext uri="{FF2B5EF4-FFF2-40B4-BE49-F238E27FC236}">
                    <a16:creationId xmlns:a16="http://schemas.microsoft.com/office/drawing/2014/main" id="{B90D8080-3DAF-A1FA-6769-EA54FEAA9D38}"/>
                  </a:ext>
                </a:extLst>
              </p:cNvPr>
              <p:cNvSpPr/>
              <p:nvPr/>
            </p:nvSpPr>
            <p:spPr>
              <a:xfrm>
                <a:off x="1047012" y="2436739"/>
                <a:ext cx="488389" cy="387529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61" extrusionOk="0">
                    <a:moveTo>
                      <a:pt x="241" y="1"/>
                    </a:moveTo>
                    <a:cubicBezTo>
                      <a:pt x="95" y="1"/>
                      <a:pt x="0" y="107"/>
                      <a:pt x="0" y="309"/>
                    </a:cubicBezTo>
                    <a:lnTo>
                      <a:pt x="0" y="2938"/>
                    </a:lnTo>
                    <a:cubicBezTo>
                      <a:pt x="0" y="3191"/>
                      <a:pt x="190" y="3539"/>
                      <a:pt x="444" y="3666"/>
                    </a:cubicBezTo>
                    <a:lnTo>
                      <a:pt x="14505" y="11805"/>
                    </a:lnTo>
                    <a:cubicBezTo>
                      <a:pt x="14579" y="11842"/>
                      <a:pt x="14647" y="11860"/>
                      <a:pt x="14707" y="11860"/>
                    </a:cubicBezTo>
                    <a:cubicBezTo>
                      <a:pt x="14853" y="11860"/>
                      <a:pt x="14948" y="11753"/>
                      <a:pt x="14948" y="11552"/>
                    </a:cubicBezTo>
                    <a:lnTo>
                      <a:pt x="14948" y="8923"/>
                    </a:lnTo>
                    <a:cubicBezTo>
                      <a:pt x="14948" y="8670"/>
                      <a:pt x="14758" y="8321"/>
                      <a:pt x="14505" y="8195"/>
                    </a:cubicBezTo>
                    <a:lnTo>
                      <a:pt x="444" y="56"/>
                    </a:lnTo>
                    <a:cubicBezTo>
                      <a:pt x="370" y="19"/>
                      <a:pt x="301" y="1"/>
                      <a:pt x="241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3999;p38">
                <a:extLst>
                  <a:ext uri="{FF2B5EF4-FFF2-40B4-BE49-F238E27FC236}">
                    <a16:creationId xmlns:a16="http://schemas.microsoft.com/office/drawing/2014/main" id="{D0F700DC-4B6C-E81F-7E3D-90DC1D5EC13E}"/>
                  </a:ext>
                </a:extLst>
              </p:cNvPr>
              <p:cNvSpPr/>
              <p:nvPr/>
            </p:nvSpPr>
            <p:spPr>
              <a:xfrm>
                <a:off x="1071843" y="2473724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8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4000;p38">
                <a:extLst>
                  <a:ext uri="{FF2B5EF4-FFF2-40B4-BE49-F238E27FC236}">
                    <a16:creationId xmlns:a16="http://schemas.microsoft.com/office/drawing/2014/main" id="{DEE6DF30-F168-4E19-FB37-F852102F6AC5}"/>
                  </a:ext>
                </a:extLst>
              </p:cNvPr>
              <p:cNvSpPr/>
              <p:nvPr/>
            </p:nvSpPr>
            <p:spPr>
              <a:xfrm>
                <a:off x="1071843" y="2499600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04" y="3135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4001;p38">
                <a:extLst>
                  <a:ext uri="{FF2B5EF4-FFF2-40B4-BE49-F238E27FC236}">
                    <a16:creationId xmlns:a16="http://schemas.microsoft.com/office/drawing/2014/main" id="{D64A7055-7901-C399-327A-BF48BDEC3456}"/>
                  </a:ext>
                </a:extLst>
              </p:cNvPr>
              <p:cNvSpPr/>
              <p:nvPr/>
            </p:nvSpPr>
            <p:spPr>
              <a:xfrm>
                <a:off x="1071843" y="2526490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4002;p38">
                <a:extLst>
                  <a:ext uri="{FF2B5EF4-FFF2-40B4-BE49-F238E27FC236}">
                    <a16:creationId xmlns:a16="http://schemas.microsoft.com/office/drawing/2014/main" id="{13B4E830-66AE-BF37-166D-491568308B62}"/>
                  </a:ext>
                </a:extLst>
              </p:cNvPr>
              <p:cNvSpPr/>
              <p:nvPr/>
            </p:nvSpPr>
            <p:spPr>
              <a:xfrm>
                <a:off x="1379128" y="2674954"/>
                <a:ext cx="23851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60" extrusionOk="0">
                    <a:moveTo>
                      <a:pt x="201" y="1"/>
                    </a:moveTo>
                    <a:cubicBezTo>
                      <a:pt x="175" y="1"/>
                      <a:pt x="150" y="6"/>
                      <a:pt x="128" y="17"/>
                    </a:cubicBezTo>
                    <a:cubicBezTo>
                      <a:pt x="1" y="80"/>
                      <a:pt x="1" y="334"/>
                      <a:pt x="128" y="555"/>
                    </a:cubicBezTo>
                    <a:cubicBezTo>
                      <a:pt x="229" y="758"/>
                      <a:pt x="391" y="859"/>
                      <a:pt x="517" y="859"/>
                    </a:cubicBezTo>
                    <a:cubicBezTo>
                      <a:pt x="548" y="859"/>
                      <a:pt x="577" y="853"/>
                      <a:pt x="603" y="840"/>
                    </a:cubicBezTo>
                    <a:cubicBezTo>
                      <a:pt x="729" y="777"/>
                      <a:pt x="729" y="524"/>
                      <a:pt x="603" y="302"/>
                    </a:cubicBezTo>
                    <a:cubicBezTo>
                      <a:pt x="498" y="119"/>
                      <a:pt x="329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4003;p38">
                <a:extLst>
                  <a:ext uri="{FF2B5EF4-FFF2-40B4-BE49-F238E27FC236}">
                    <a16:creationId xmlns:a16="http://schemas.microsoft.com/office/drawing/2014/main" id="{99AB0E33-74C4-5942-90FB-5C6093A333AF}"/>
                  </a:ext>
                </a:extLst>
              </p:cNvPr>
              <p:cNvSpPr/>
              <p:nvPr/>
            </p:nvSpPr>
            <p:spPr>
              <a:xfrm>
                <a:off x="1427777" y="2702595"/>
                <a:ext cx="21760" cy="2813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1" extrusionOk="0">
                    <a:moveTo>
                      <a:pt x="187" y="1"/>
                    </a:moveTo>
                    <a:cubicBezTo>
                      <a:pt x="77" y="1"/>
                      <a:pt x="0" y="94"/>
                      <a:pt x="0" y="248"/>
                    </a:cubicBezTo>
                    <a:cubicBezTo>
                      <a:pt x="0" y="469"/>
                      <a:pt x="159" y="723"/>
                      <a:pt x="349" y="818"/>
                    </a:cubicBezTo>
                    <a:cubicBezTo>
                      <a:pt x="406" y="846"/>
                      <a:pt x="457" y="861"/>
                      <a:pt x="501" y="861"/>
                    </a:cubicBezTo>
                    <a:cubicBezTo>
                      <a:pt x="603" y="861"/>
                      <a:pt x="665" y="783"/>
                      <a:pt x="665" y="628"/>
                    </a:cubicBezTo>
                    <a:cubicBezTo>
                      <a:pt x="665" y="406"/>
                      <a:pt x="539" y="153"/>
                      <a:pt x="349" y="58"/>
                    </a:cubicBezTo>
                    <a:cubicBezTo>
                      <a:pt x="291" y="19"/>
                      <a:pt x="235" y="1"/>
                      <a:pt x="18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4004;p38">
                <a:extLst>
                  <a:ext uri="{FF2B5EF4-FFF2-40B4-BE49-F238E27FC236}">
                    <a16:creationId xmlns:a16="http://schemas.microsoft.com/office/drawing/2014/main" id="{B287A5C6-0765-4852-C55B-B02924E77081}"/>
                  </a:ext>
                </a:extLst>
              </p:cNvPr>
              <p:cNvSpPr/>
              <p:nvPr/>
            </p:nvSpPr>
            <p:spPr>
              <a:xfrm>
                <a:off x="1475381" y="2730334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0" y="95"/>
                      <a:pt x="0" y="349"/>
                      <a:pt x="127" y="570"/>
                    </a:cubicBezTo>
                    <a:cubicBezTo>
                      <a:pt x="231" y="754"/>
                      <a:pt x="401" y="872"/>
                      <a:pt x="528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9" y="760"/>
                      <a:pt x="729" y="539"/>
                      <a:pt x="602" y="285"/>
                    </a:cubicBezTo>
                    <a:cubicBezTo>
                      <a:pt x="504" y="115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4005;p38">
                <a:extLst>
                  <a:ext uri="{FF2B5EF4-FFF2-40B4-BE49-F238E27FC236}">
                    <a16:creationId xmlns:a16="http://schemas.microsoft.com/office/drawing/2014/main" id="{E729B74B-4AFE-16AA-E2D8-0D173C3F1AB4}"/>
                  </a:ext>
                </a:extLst>
              </p:cNvPr>
              <p:cNvSpPr/>
              <p:nvPr/>
            </p:nvSpPr>
            <p:spPr>
              <a:xfrm>
                <a:off x="1047012" y="2574943"/>
                <a:ext cx="488389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74" extrusionOk="0">
                    <a:moveTo>
                      <a:pt x="238" y="0"/>
                    </a:moveTo>
                    <a:cubicBezTo>
                      <a:pt x="94" y="0"/>
                      <a:pt x="0" y="123"/>
                      <a:pt x="0" y="323"/>
                    </a:cubicBezTo>
                    <a:lnTo>
                      <a:pt x="0" y="2920"/>
                    </a:lnTo>
                    <a:cubicBezTo>
                      <a:pt x="0" y="3205"/>
                      <a:pt x="190" y="3553"/>
                      <a:pt x="444" y="3680"/>
                    </a:cubicBezTo>
                    <a:lnTo>
                      <a:pt x="14505" y="11819"/>
                    </a:lnTo>
                    <a:cubicBezTo>
                      <a:pt x="14579" y="11856"/>
                      <a:pt x="14647" y="11874"/>
                      <a:pt x="14707" y="11874"/>
                    </a:cubicBezTo>
                    <a:cubicBezTo>
                      <a:pt x="14853" y="11874"/>
                      <a:pt x="14948" y="11767"/>
                      <a:pt x="14948" y="11565"/>
                    </a:cubicBezTo>
                    <a:lnTo>
                      <a:pt x="14948" y="8937"/>
                    </a:lnTo>
                    <a:cubicBezTo>
                      <a:pt x="14948" y="8652"/>
                      <a:pt x="14758" y="8335"/>
                      <a:pt x="14505" y="8177"/>
                    </a:cubicBezTo>
                    <a:lnTo>
                      <a:pt x="444" y="69"/>
                    </a:lnTo>
                    <a:cubicBezTo>
                      <a:pt x="368" y="22"/>
                      <a:pt x="298" y="0"/>
                      <a:pt x="238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4006;p38">
                <a:extLst>
                  <a:ext uri="{FF2B5EF4-FFF2-40B4-BE49-F238E27FC236}">
                    <a16:creationId xmlns:a16="http://schemas.microsoft.com/office/drawing/2014/main" id="{F0E608BB-A806-EC18-E1A0-DB6BB7EC607B}"/>
                  </a:ext>
                </a:extLst>
              </p:cNvPr>
              <p:cNvSpPr/>
              <p:nvPr/>
            </p:nvSpPr>
            <p:spPr>
              <a:xfrm>
                <a:off x="1071843" y="2611340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4007;p38">
                <a:extLst>
                  <a:ext uri="{FF2B5EF4-FFF2-40B4-BE49-F238E27FC236}">
                    <a16:creationId xmlns:a16="http://schemas.microsoft.com/office/drawing/2014/main" id="{8F37A817-2AF3-693D-9F37-D8BE9322BA81}"/>
                  </a:ext>
                </a:extLst>
              </p:cNvPr>
              <p:cNvSpPr/>
              <p:nvPr/>
            </p:nvSpPr>
            <p:spPr>
              <a:xfrm>
                <a:off x="1071843" y="2638230"/>
                <a:ext cx="163493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7" extrusionOk="0">
                    <a:moveTo>
                      <a:pt x="0" y="1"/>
                    </a:moveTo>
                    <a:lnTo>
                      <a:pt x="0" y="223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4008;p38">
                <a:extLst>
                  <a:ext uri="{FF2B5EF4-FFF2-40B4-BE49-F238E27FC236}">
                    <a16:creationId xmlns:a16="http://schemas.microsoft.com/office/drawing/2014/main" id="{13441475-4488-6E17-FB3D-BD4A986D2DDC}"/>
                  </a:ext>
                </a:extLst>
              </p:cNvPr>
              <p:cNvSpPr/>
              <p:nvPr/>
            </p:nvSpPr>
            <p:spPr>
              <a:xfrm>
                <a:off x="1071843" y="2664107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4009;p38">
                <a:extLst>
                  <a:ext uri="{FF2B5EF4-FFF2-40B4-BE49-F238E27FC236}">
                    <a16:creationId xmlns:a16="http://schemas.microsoft.com/office/drawing/2014/main" id="{B0B93B4D-D659-EB84-FDB6-62703EA819BF}"/>
                  </a:ext>
                </a:extLst>
              </p:cNvPr>
              <p:cNvSpPr/>
              <p:nvPr/>
            </p:nvSpPr>
            <p:spPr>
              <a:xfrm>
                <a:off x="1379128" y="2813126"/>
                <a:ext cx="23851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2" extrusionOk="0">
                    <a:moveTo>
                      <a:pt x="225" y="0"/>
                    </a:moveTo>
                    <a:cubicBezTo>
                      <a:pt x="189" y="0"/>
                      <a:pt x="156" y="10"/>
                      <a:pt x="128" y="32"/>
                    </a:cubicBezTo>
                    <a:cubicBezTo>
                      <a:pt x="1" y="95"/>
                      <a:pt x="1" y="348"/>
                      <a:pt x="128" y="570"/>
                    </a:cubicBezTo>
                    <a:cubicBezTo>
                      <a:pt x="232" y="753"/>
                      <a:pt x="402" y="871"/>
                      <a:pt x="529" y="871"/>
                    </a:cubicBezTo>
                    <a:cubicBezTo>
                      <a:pt x="556" y="871"/>
                      <a:pt x="581" y="866"/>
                      <a:pt x="603" y="855"/>
                    </a:cubicBezTo>
                    <a:cubicBezTo>
                      <a:pt x="729" y="760"/>
                      <a:pt x="729" y="538"/>
                      <a:pt x="603" y="317"/>
                    </a:cubicBezTo>
                    <a:cubicBezTo>
                      <a:pt x="504" y="120"/>
                      <a:pt x="349" y="0"/>
                      <a:pt x="2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4010;p38">
                <a:extLst>
                  <a:ext uri="{FF2B5EF4-FFF2-40B4-BE49-F238E27FC236}">
                    <a16:creationId xmlns:a16="http://schemas.microsoft.com/office/drawing/2014/main" id="{0DD3C25B-A2C8-66C7-E1A1-AE0740B2D77D}"/>
                  </a:ext>
                </a:extLst>
              </p:cNvPr>
              <p:cNvSpPr/>
              <p:nvPr/>
            </p:nvSpPr>
            <p:spPr>
              <a:xfrm>
                <a:off x="1426732" y="2841028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1"/>
                    </a:moveTo>
                    <a:cubicBezTo>
                      <a:pt x="190" y="1"/>
                      <a:pt x="156" y="11"/>
                      <a:pt x="127" y="33"/>
                    </a:cubicBezTo>
                    <a:cubicBezTo>
                      <a:pt x="1" y="96"/>
                      <a:pt x="1" y="349"/>
                      <a:pt x="127" y="571"/>
                    </a:cubicBezTo>
                    <a:cubicBezTo>
                      <a:pt x="232" y="754"/>
                      <a:pt x="401" y="872"/>
                      <a:pt x="529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9" y="761"/>
                      <a:pt x="729" y="508"/>
                      <a:pt x="602" y="286"/>
                    </a:cubicBezTo>
                    <a:cubicBezTo>
                      <a:pt x="505" y="115"/>
                      <a:pt x="351" y="1"/>
                      <a:pt x="22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4011;p38">
                <a:extLst>
                  <a:ext uri="{FF2B5EF4-FFF2-40B4-BE49-F238E27FC236}">
                    <a16:creationId xmlns:a16="http://schemas.microsoft.com/office/drawing/2014/main" id="{F61EE1E5-21C4-5A8B-A2E8-210CA3DDAD2F}"/>
                  </a:ext>
                </a:extLst>
              </p:cNvPr>
              <p:cNvSpPr/>
              <p:nvPr/>
            </p:nvSpPr>
            <p:spPr>
              <a:xfrm>
                <a:off x="1475381" y="2868440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65"/>
                      <a:pt x="127" y="587"/>
                    </a:cubicBezTo>
                    <a:cubicBezTo>
                      <a:pt x="224" y="758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7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4012;p38">
                <a:extLst>
                  <a:ext uri="{FF2B5EF4-FFF2-40B4-BE49-F238E27FC236}">
                    <a16:creationId xmlns:a16="http://schemas.microsoft.com/office/drawing/2014/main" id="{385FEBF3-10DD-7DDA-FEFC-527D23B975AB}"/>
                  </a:ext>
                </a:extLst>
              </p:cNvPr>
              <p:cNvSpPr/>
              <p:nvPr/>
            </p:nvSpPr>
            <p:spPr>
              <a:xfrm>
                <a:off x="1047012" y="2713181"/>
                <a:ext cx="488389" cy="387823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70" extrusionOk="0">
                    <a:moveTo>
                      <a:pt x="256" y="1"/>
                    </a:moveTo>
                    <a:cubicBezTo>
                      <a:pt x="102" y="1"/>
                      <a:pt x="0" y="118"/>
                      <a:pt x="0" y="304"/>
                    </a:cubicBezTo>
                    <a:lnTo>
                      <a:pt x="0" y="2932"/>
                    </a:lnTo>
                    <a:cubicBezTo>
                      <a:pt x="0" y="3217"/>
                      <a:pt x="190" y="3534"/>
                      <a:pt x="444" y="3692"/>
                    </a:cubicBezTo>
                    <a:lnTo>
                      <a:pt x="14505" y="11800"/>
                    </a:lnTo>
                    <a:cubicBezTo>
                      <a:pt x="14581" y="11848"/>
                      <a:pt x="14652" y="11869"/>
                      <a:pt x="14714" y="11869"/>
                    </a:cubicBezTo>
                    <a:cubicBezTo>
                      <a:pt x="14856" y="11869"/>
                      <a:pt x="14948" y="11754"/>
                      <a:pt x="14948" y="11578"/>
                    </a:cubicBezTo>
                    <a:lnTo>
                      <a:pt x="14948" y="8949"/>
                    </a:lnTo>
                    <a:cubicBezTo>
                      <a:pt x="14948" y="8664"/>
                      <a:pt x="14758" y="8316"/>
                      <a:pt x="14505" y="8189"/>
                    </a:cubicBezTo>
                    <a:lnTo>
                      <a:pt x="444" y="50"/>
                    </a:lnTo>
                    <a:cubicBezTo>
                      <a:pt x="376" y="16"/>
                      <a:pt x="312" y="1"/>
                      <a:pt x="256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4013;p38">
                <a:extLst>
                  <a:ext uri="{FF2B5EF4-FFF2-40B4-BE49-F238E27FC236}">
                    <a16:creationId xmlns:a16="http://schemas.microsoft.com/office/drawing/2014/main" id="{0943D7AC-6437-B73E-9DD9-BB0E35DC9FBF}"/>
                  </a:ext>
                </a:extLst>
              </p:cNvPr>
              <p:cNvSpPr/>
              <p:nvPr/>
            </p:nvSpPr>
            <p:spPr>
              <a:xfrm>
                <a:off x="1071843" y="2750003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04" y="3135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4014;p38">
                <a:extLst>
                  <a:ext uri="{FF2B5EF4-FFF2-40B4-BE49-F238E27FC236}">
                    <a16:creationId xmlns:a16="http://schemas.microsoft.com/office/drawing/2014/main" id="{32E02C38-A3AF-AD8B-8DA9-BA1E1ABF7E9E}"/>
                  </a:ext>
                </a:extLst>
              </p:cNvPr>
              <p:cNvSpPr/>
              <p:nvPr/>
            </p:nvSpPr>
            <p:spPr>
              <a:xfrm>
                <a:off x="1071843" y="2776892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8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4015;p38">
                <a:extLst>
                  <a:ext uri="{FF2B5EF4-FFF2-40B4-BE49-F238E27FC236}">
                    <a16:creationId xmlns:a16="http://schemas.microsoft.com/office/drawing/2014/main" id="{BF1625B8-E03F-E12D-092D-62FA9D301E96}"/>
                  </a:ext>
                </a:extLst>
              </p:cNvPr>
              <p:cNvSpPr/>
              <p:nvPr/>
            </p:nvSpPr>
            <p:spPr>
              <a:xfrm>
                <a:off x="1071843" y="2802769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04" y="3135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4016;p38">
                <a:extLst>
                  <a:ext uri="{FF2B5EF4-FFF2-40B4-BE49-F238E27FC236}">
                    <a16:creationId xmlns:a16="http://schemas.microsoft.com/office/drawing/2014/main" id="{67A4AAEA-A7C8-A9FB-CD66-063BADDE8E6A}"/>
                  </a:ext>
                </a:extLst>
              </p:cNvPr>
              <p:cNvSpPr/>
              <p:nvPr/>
            </p:nvSpPr>
            <p:spPr>
              <a:xfrm>
                <a:off x="1380173" y="2951592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82" y="1"/>
                    </a:moveTo>
                    <a:cubicBezTo>
                      <a:pt x="70" y="1"/>
                      <a:pt x="1" y="95"/>
                      <a:pt x="1" y="259"/>
                    </a:cubicBezTo>
                    <a:cubicBezTo>
                      <a:pt x="1" y="449"/>
                      <a:pt x="127" y="734"/>
                      <a:pt x="317" y="829"/>
                    </a:cubicBezTo>
                    <a:cubicBezTo>
                      <a:pt x="374" y="857"/>
                      <a:pt x="428" y="872"/>
                      <a:pt x="476" y="872"/>
                    </a:cubicBezTo>
                    <a:cubicBezTo>
                      <a:pt x="588" y="872"/>
                      <a:pt x="666" y="794"/>
                      <a:pt x="666" y="639"/>
                    </a:cubicBezTo>
                    <a:cubicBezTo>
                      <a:pt x="666" y="417"/>
                      <a:pt x="507" y="164"/>
                      <a:pt x="317" y="37"/>
                    </a:cubicBezTo>
                    <a:cubicBezTo>
                      <a:pt x="268" y="12"/>
                      <a:pt x="222" y="1"/>
                      <a:pt x="1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4017;p38">
                <a:extLst>
                  <a:ext uri="{FF2B5EF4-FFF2-40B4-BE49-F238E27FC236}">
                    <a16:creationId xmlns:a16="http://schemas.microsoft.com/office/drawing/2014/main" id="{96B2F620-2EB0-67EF-F4CB-BCE2A479FFB4}"/>
                  </a:ext>
                </a:extLst>
              </p:cNvPr>
              <p:cNvSpPr/>
              <p:nvPr/>
            </p:nvSpPr>
            <p:spPr>
              <a:xfrm>
                <a:off x="1427777" y="2979527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205" y="0"/>
                    </a:moveTo>
                    <a:cubicBezTo>
                      <a:pt x="85" y="0"/>
                      <a:pt x="0" y="88"/>
                      <a:pt x="0" y="227"/>
                    </a:cubicBezTo>
                    <a:cubicBezTo>
                      <a:pt x="0" y="449"/>
                      <a:pt x="159" y="702"/>
                      <a:pt x="349" y="829"/>
                    </a:cubicBezTo>
                    <a:cubicBezTo>
                      <a:pt x="400" y="854"/>
                      <a:pt x="446" y="866"/>
                      <a:pt x="487" y="866"/>
                    </a:cubicBezTo>
                    <a:cubicBezTo>
                      <a:pt x="598" y="866"/>
                      <a:pt x="665" y="778"/>
                      <a:pt x="665" y="639"/>
                    </a:cubicBezTo>
                    <a:cubicBezTo>
                      <a:pt x="665" y="417"/>
                      <a:pt x="539" y="164"/>
                      <a:pt x="349" y="37"/>
                    </a:cubicBezTo>
                    <a:cubicBezTo>
                      <a:pt x="298" y="12"/>
                      <a:pt x="249" y="0"/>
                      <a:pt x="205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4018;p38">
                <a:extLst>
                  <a:ext uri="{FF2B5EF4-FFF2-40B4-BE49-F238E27FC236}">
                    <a16:creationId xmlns:a16="http://schemas.microsoft.com/office/drawing/2014/main" id="{B798A03A-44B7-77C2-89C2-B6B1F8AABA1F}"/>
                  </a:ext>
                </a:extLst>
              </p:cNvPr>
              <p:cNvSpPr/>
              <p:nvPr/>
            </p:nvSpPr>
            <p:spPr>
              <a:xfrm>
                <a:off x="1476394" y="3007266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65" y="1"/>
                    </a:moveTo>
                    <a:cubicBezTo>
                      <a:pt x="63" y="1"/>
                      <a:pt x="1" y="78"/>
                      <a:pt x="1" y="233"/>
                    </a:cubicBezTo>
                    <a:cubicBezTo>
                      <a:pt x="1" y="455"/>
                      <a:pt x="127" y="708"/>
                      <a:pt x="317" y="835"/>
                    </a:cubicBezTo>
                    <a:cubicBezTo>
                      <a:pt x="367" y="860"/>
                      <a:pt x="415" y="872"/>
                      <a:pt x="458" y="872"/>
                    </a:cubicBezTo>
                    <a:cubicBezTo>
                      <a:pt x="579" y="872"/>
                      <a:pt x="666" y="777"/>
                      <a:pt x="666" y="613"/>
                    </a:cubicBezTo>
                    <a:cubicBezTo>
                      <a:pt x="666" y="423"/>
                      <a:pt x="508" y="138"/>
                      <a:pt x="317" y="43"/>
                    </a:cubicBezTo>
                    <a:cubicBezTo>
                      <a:pt x="260" y="15"/>
                      <a:pt x="209" y="1"/>
                      <a:pt x="16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4019;p38">
                <a:extLst>
                  <a:ext uri="{FF2B5EF4-FFF2-40B4-BE49-F238E27FC236}">
                    <a16:creationId xmlns:a16="http://schemas.microsoft.com/office/drawing/2014/main" id="{A9CBD2A0-E058-945D-3930-B26923DDECF6}"/>
                  </a:ext>
                </a:extLst>
              </p:cNvPr>
              <p:cNvSpPr/>
              <p:nvPr/>
            </p:nvSpPr>
            <p:spPr>
              <a:xfrm>
                <a:off x="1047012" y="2851647"/>
                <a:ext cx="488389" cy="387986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75" extrusionOk="0">
                    <a:moveTo>
                      <a:pt x="241" y="1"/>
                    </a:moveTo>
                    <a:cubicBezTo>
                      <a:pt x="95" y="1"/>
                      <a:pt x="0" y="108"/>
                      <a:pt x="0" y="309"/>
                    </a:cubicBezTo>
                    <a:lnTo>
                      <a:pt x="0" y="2938"/>
                    </a:lnTo>
                    <a:cubicBezTo>
                      <a:pt x="0" y="3223"/>
                      <a:pt x="190" y="3540"/>
                      <a:pt x="444" y="3698"/>
                    </a:cubicBezTo>
                    <a:lnTo>
                      <a:pt x="14505" y="11805"/>
                    </a:lnTo>
                    <a:cubicBezTo>
                      <a:pt x="14580" y="11852"/>
                      <a:pt x="14650" y="11874"/>
                      <a:pt x="14711" y="11874"/>
                    </a:cubicBezTo>
                    <a:cubicBezTo>
                      <a:pt x="14854" y="11874"/>
                      <a:pt x="14948" y="11752"/>
                      <a:pt x="14948" y="11552"/>
                    </a:cubicBezTo>
                    <a:lnTo>
                      <a:pt x="14948" y="8923"/>
                    </a:lnTo>
                    <a:cubicBezTo>
                      <a:pt x="14948" y="8670"/>
                      <a:pt x="14758" y="8322"/>
                      <a:pt x="14505" y="8195"/>
                    </a:cubicBezTo>
                    <a:lnTo>
                      <a:pt x="444" y="56"/>
                    </a:lnTo>
                    <a:cubicBezTo>
                      <a:pt x="370" y="19"/>
                      <a:pt x="301" y="1"/>
                      <a:pt x="241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4020;p38">
                <a:extLst>
                  <a:ext uri="{FF2B5EF4-FFF2-40B4-BE49-F238E27FC236}">
                    <a16:creationId xmlns:a16="http://schemas.microsoft.com/office/drawing/2014/main" id="{CC76EA10-6646-8C50-B7EC-517ECF7BC827}"/>
                  </a:ext>
                </a:extLst>
              </p:cNvPr>
              <p:cNvSpPr/>
              <p:nvPr/>
            </p:nvSpPr>
            <p:spPr>
              <a:xfrm>
                <a:off x="1071843" y="2888632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4021;p38">
                <a:extLst>
                  <a:ext uri="{FF2B5EF4-FFF2-40B4-BE49-F238E27FC236}">
                    <a16:creationId xmlns:a16="http://schemas.microsoft.com/office/drawing/2014/main" id="{187331E9-67DC-2059-3CCA-B05CA93DB71C}"/>
                  </a:ext>
                </a:extLst>
              </p:cNvPr>
              <p:cNvSpPr/>
              <p:nvPr/>
            </p:nvSpPr>
            <p:spPr>
              <a:xfrm>
                <a:off x="1071843" y="2914509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4022;p38">
                <a:extLst>
                  <a:ext uri="{FF2B5EF4-FFF2-40B4-BE49-F238E27FC236}">
                    <a16:creationId xmlns:a16="http://schemas.microsoft.com/office/drawing/2014/main" id="{211B7A8F-E29F-BDD5-412C-E5D368BA25C7}"/>
                  </a:ext>
                </a:extLst>
              </p:cNvPr>
              <p:cNvSpPr/>
              <p:nvPr/>
            </p:nvSpPr>
            <p:spPr>
              <a:xfrm>
                <a:off x="1071843" y="2941398"/>
                <a:ext cx="163493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7" extrusionOk="0">
                    <a:moveTo>
                      <a:pt x="0" y="1"/>
                    </a:moveTo>
                    <a:lnTo>
                      <a:pt x="0" y="223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4023;p38">
                <a:extLst>
                  <a:ext uri="{FF2B5EF4-FFF2-40B4-BE49-F238E27FC236}">
                    <a16:creationId xmlns:a16="http://schemas.microsoft.com/office/drawing/2014/main" id="{33C20C2F-100B-E18C-EB9C-F045195672BB}"/>
                  </a:ext>
                </a:extLst>
              </p:cNvPr>
              <p:cNvSpPr/>
              <p:nvPr/>
            </p:nvSpPr>
            <p:spPr>
              <a:xfrm>
                <a:off x="1379128" y="3089862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01" y="1"/>
                    </a:moveTo>
                    <a:cubicBezTo>
                      <a:pt x="175" y="1"/>
                      <a:pt x="150" y="6"/>
                      <a:pt x="128" y="17"/>
                    </a:cubicBezTo>
                    <a:cubicBezTo>
                      <a:pt x="1" y="112"/>
                      <a:pt x="1" y="334"/>
                      <a:pt x="128" y="587"/>
                    </a:cubicBezTo>
                    <a:cubicBezTo>
                      <a:pt x="225" y="758"/>
                      <a:pt x="379" y="873"/>
                      <a:pt x="503" y="873"/>
                    </a:cubicBezTo>
                    <a:cubicBezTo>
                      <a:pt x="540" y="873"/>
                      <a:pt x="574" y="862"/>
                      <a:pt x="603" y="841"/>
                    </a:cubicBezTo>
                    <a:cubicBezTo>
                      <a:pt x="729" y="777"/>
                      <a:pt x="729" y="524"/>
                      <a:pt x="603" y="302"/>
                    </a:cubicBezTo>
                    <a:cubicBezTo>
                      <a:pt x="498" y="119"/>
                      <a:pt x="329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4024;p38">
                <a:extLst>
                  <a:ext uri="{FF2B5EF4-FFF2-40B4-BE49-F238E27FC236}">
                    <a16:creationId xmlns:a16="http://schemas.microsoft.com/office/drawing/2014/main" id="{6F1B4266-4558-E95F-3FC9-322802DC0774}"/>
                  </a:ext>
                </a:extLst>
              </p:cNvPr>
              <p:cNvSpPr/>
              <p:nvPr/>
            </p:nvSpPr>
            <p:spPr>
              <a:xfrm>
                <a:off x="1427777" y="3117993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90" y="0"/>
                    </a:moveTo>
                    <a:cubicBezTo>
                      <a:pt x="78" y="0"/>
                      <a:pt x="0" y="78"/>
                      <a:pt x="0" y="233"/>
                    </a:cubicBezTo>
                    <a:cubicBezTo>
                      <a:pt x="0" y="455"/>
                      <a:pt x="159" y="708"/>
                      <a:pt x="349" y="803"/>
                    </a:cubicBezTo>
                    <a:cubicBezTo>
                      <a:pt x="407" y="842"/>
                      <a:pt x="459" y="860"/>
                      <a:pt x="503" y="860"/>
                    </a:cubicBezTo>
                    <a:cubicBezTo>
                      <a:pt x="604" y="860"/>
                      <a:pt x="665" y="767"/>
                      <a:pt x="665" y="613"/>
                    </a:cubicBezTo>
                    <a:cubicBezTo>
                      <a:pt x="665" y="423"/>
                      <a:pt x="539" y="138"/>
                      <a:pt x="349" y="43"/>
                    </a:cubicBezTo>
                    <a:cubicBezTo>
                      <a:pt x="292" y="14"/>
                      <a:pt x="238" y="0"/>
                      <a:pt x="190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4025;p38">
                <a:extLst>
                  <a:ext uri="{FF2B5EF4-FFF2-40B4-BE49-F238E27FC236}">
                    <a16:creationId xmlns:a16="http://schemas.microsoft.com/office/drawing/2014/main" id="{5BD17A6B-1BEB-EFB1-7F2E-DDB9728095B1}"/>
                  </a:ext>
                </a:extLst>
              </p:cNvPr>
              <p:cNvSpPr/>
              <p:nvPr/>
            </p:nvSpPr>
            <p:spPr>
              <a:xfrm>
                <a:off x="1475381" y="3145666"/>
                <a:ext cx="23818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60" extrusionOk="0">
                    <a:moveTo>
                      <a:pt x="213" y="0"/>
                    </a:moveTo>
                    <a:cubicBezTo>
                      <a:pt x="181" y="0"/>
                      <a:pt x="152" y="7"/>
                      <a:pt x="127" y="19"/>
                    </a:cubicBezTo>
                    <a:cubicBezTo>
                      <a:pt x="0" y="83"/>
                      <a:pt x="0" y="336"/>
                      <a:pt x="127" y="558"/>
                    </a:cubicBezTo>
                    <a:cubicBezTo>
                      <a:pt x="231" y="741"/>
                      <a:pt x="401" y="859"/>
                      <a:pt x="528" y="859"/>
                    </a:cubicBezTo>
                    <a:cubicBezTo>
                      <a:pt x="555" y="859"/>
                      <a:pt x="580" y="854"/>
                      <a:pt x="602" y="843"/>
                    </a:cubicBezTo>
                    <a:cubicBezTo>
                      <a:pt x="729" y="748"/>
                      <a:pt x="729" y="526"/>
                      <a:pt x="602" y="304"/>
                    </a:cubicBezTo>
                    <a:cubicBezTo>
                      <a:pt x="501" y="102"/>
                      <a:pt x="338" y="0"/>
                      <a:pt x="21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4026;p38">
                <a:extLst>
                  <a:ext uri="{FF2B5EF4-FFF2-40B4-BE49-F238E27FC236}">
                    <a16:creationId xmlns:a16="http://schemas.microsoft.com/office/drawing/2014/main" id="{B4863540-1A9A-634B-6600-DE45F5D1CE38}"/>
                  </a:ext>
                </a:extLst>
              </p:cNvPr>
              <p:cNvSpPr/>
              <p:nvPr/>
            </p:nvSpPr>
            <p:spPr>
              <a:xfrm>
                <a:off x="1047012" y="2990309"/>
                <a:ext cx="488389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60" extrusionOk="0">
                    <a:moveTo>
                      <a:pt x="241" y="1"/>
                    </a:moveTo>
                    <a:cubicBezTo>
                      <a:pt x="95" y="1"/>
                      <a:pt x="0" y="107"/>
                      <a:pt x="0" y="309"/>
                    </a:cubicBezTo>
                    <a:lnTo>
                      <a:pt x="0" y="2938"/>
                    </a:lnTo>
                    <a:cubicBezTo>
                      <a:pt x="0" y="3191"/>
                      <a:pt x="190" y="3539"/>
                      <a:pt x="444" y="3666"/>
                    </a:cubicBezTo>
                    <a:lnTo>
                      <a:pt x="14505" y="11805"/>
                    </a:lnTo>
                    <a:cubicBezTo>
                      <a:pt x="14579" y="11842"/>
                      <a:pt x="14647" y="11860"/>
                      <a:pt x="14707" y="11860"/>
                    </a:cubicBezTo>
                    <a:cubicBezTo>
                      <a:pt x="14853" y="11860"/>
                      <a:pt x="14948" y="11753"/>
                      <a:pt x="14948" y="11551"/>
                    </a:cubicBezTo>
                    <a:lnTo>
                      <a:pt x="14948" y="8923"/>
                    </a:lnTo>
                    <a:cubicBezTo>
                      <a:pt x="14948" y="8638"/>
                      <a:pt x="14758" y="8321"/>
                      <a:pt x="14505" y="8195"/>
                    </a:cubicBezTo>
                    <a:lnTo>
                      <a:pt x="444" y="56"/>
                    </a:lnTo>
                    <a:cubicBezTo>
                      <a:pt x="370" y="19"/>
                      <a:pt x="301" y="1"/>
                      <a:pt x="241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4027;p38">
                <a:extLst>
                  <a:ext uri="{FF2B5EF4-FFF2-40B4-BE49-F238E27FC236}">
                    <a16:creationId xmlns:a16="http://schemas.microsoft.com/office/drawing/2014/main" id="{F5D99CBB-69C5-B392-3F2D-AD4DD406ED5E}"/>
                  </a:ext>
                </a:extLst>
              </p:cNvPr>
              <p:cNvSpPr/>
              <p:nvPr/>
            </p:nvSpPr>
            <p:spPr>
              <a:xfrm>
                <a:off x="1071843" y="3027294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4028;p38">
                <a:extLst>
                  <a:ext uri="{FF2B5EF4-FFF2-40B4-BE49-F238E27FC236}">
                    <a16:creationId xmlns:a16="http://schemas.microsoft.com/office/drawing/2014/main" id="{25D865FD-FB1B-FBFF-CCD0-1CB6BFF157AD}"/>
                  </a:ext>
                </a:extLst>
              </p:cNvPr>
              <p:cNvSpPr/>
              <p:nvPr/>
            </p:nvSpPr>
            <p:spPr>
              <a:xfrm>
                <a:off x="1071843" y="3053171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3"/>
                    </a:lnTo>
                    <a:lnTo>
                      <a:pt x="5004" y="3135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4029;p38">
                <a:extLst>
                  <a:ext uri="{FF2B5EF4-FFF2-40B4-BE49-F238E27FC236}">
                    <a16:creationId xmlns:a16="http://schemas.microsoft.com/office/drawing/2014/main" id="{024307E8-C253-EDBE-C5C0-FDFAAD31B512}"/>
                  </a:ext>
                </a:extLst>
              </p:cNvPr>
              <p:cNvSpPr/>
              <p:nvPr/>
            </p:nvSpPr>
            <p:spPr>
              <a:xfrm>
                <a:off x="1071843" y="3080060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8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4030;p38">
                <a:extLst>
                  <a:ext uri="{FF2B5EF4-FFF2-40B4-BE49-F238E27FC236}">
                    <a16:creationId xmlns:a16="http://schemas.microsoft.com/office/drawing/2014/main" id="{4E42A3EC-C590-2401-BFEF-882DD613BCF9}"/>
                  </a:ext>
                </a:extLst>
              </p:cNvPr>
              <p:cNvSpPr/>
              <p:nvPr/>
            </p:nvSpPr>
            <p:spPr>
              <a:xfrm>
                <a:off x="1379128" y="3228524"/>
                <a:ext cx="23851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60" extrusionOk="0">
                    <a:moveTo>
                      <a:pt x="201" y="1"/>
                    </a:moveTo>
                    <a:cubicBezTo>
                      <a:pt x="175" y="1"/>
                      <a:pt x="150" y="6"/>
                      <a:pt x="128" y="17"/>
                    </a:cubicBezTo>
                    <a:cubicBezTo>
                      <a:pt x="1" y="80"/>
                      <a:pt x="1" y="334"/>
                      <a:pt x="128" y="555"/>
                    </a:cubicBezTo>
                    <a:cubicBezTo>
                      <a:pt x="229" y="758"/>
                      <a:pt x="391" y="859"/>
                      <a:pt x="517" y="859"/>
                    </a:cubicBezTo>
                    <a:cubicBezTo>
                      <a:pt x="548" y="859"/>
                      <a:pt x="577" y="853"/>
                      <a:pt x="603" y="840"/>
                    </a:cubicBezTo>
                    <a:cubicBezTo>
                      <a:pt x="729" y="777"/>
                      <a:pt x="729" y="524"/>
                      <a:pt x="603" y="302"/>
                    </a:cubicBezTo>
                    <a:cubicBezTo>
                      <a:pt x="498" y="119"/>
                      <a:pt x="329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4031;p38">
                <a:extLst>
                  <a:ext uri="{FF2B5EF4-FFF2-40B4-BE49-F238E27FC236}">
                    <a16:creationId xmlns:a16="http://schemas.microsoft.com/office/drawing/2014/main" id="{EB8629AA-CD47-479F-B28C-F47D8FF7987A}"/>
                  </a:ext>
                </a:extLst>
              </p:cNvPr>
              <p:cNvSpPr/>
              <p:nvPr/>
            </p:nvSpPr>
            <p:spPr>
              <a:xfrm>
                <a:off x="1427777" y="3256165"/>
                <a:ext cx="21760" cy="2858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5" extrusionOk="0">
                    <a:moveTo>
                      <a:pt x="187" y="1"/>
                    </a:moveTo>
                    <a:cubicBezTo>
                      <a:pt x="77" y="1"/>
                      <a:pt x="0" y="94"/>
                      <a:pt x="0" y="248"/>
                    </a:cubicBezTo>
                    <a:cubicBezTo>
                      <a:pt x="0" y="469"/>
                      <a:pt x="159" y="723"/>
                      <a:pt x="349" y="818"/>
                    </a:cubicBezTo>
                    <a:cubicBezTo>
                      <a:pt x="407" y="856"/>
                      <a:pt x="459" y="874"/>
                      <a:pt x="503" y="874"/>
                    </a:cubicBezTo>
                    <a:cubicBezTo>
                      <a:pt x="604" y="874"/>
                      <a:pt x="665" y="782"/>
                      <a:pt x="665" y="628"/>
                    </a:cubicBezTo>
                    <a:cubicBezTo>
                      <a:pt x="665" y="406"/>
                      <a:pt x="539" y="153"/>
                      <a:pt x="349" y="58"/>
                    </a:cubicBezTo>
                    <a:cubicBezTo>
                      <a:pt x="291" y="19"/>
                      <a:pt x="235" y="1"/>
                      <a:pt x="18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4032;p38">
                <a:extLst>
                  <a:ext uri="{FF2B5EF4-FFF2-40B4-BE49-F238E27FC236}">
                    <a16:creationId xmlns:a16="http://schemas.microsoft.com/office/drawing/2014/main" id="{19C7D264-EA08-C16D-6FAB-F4B361D4958B}"/>
                  </a:ext>
                </a:extLst>
              </p:cNvPr>
              <p:cNvSpPr/>
              <p:nvPr/>
            </p:nvSpPr>
            <p:spPr>
              <a:xfrm>
                <a:off x="1475381" y="3283904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0" y="95"/>
                      <a:pt x="0" y="349"/>
                      <a:pt x="127" y="570"/>
                    </a:cubicBezTo>
                    <a:cubicBezTo>
                      <a:pt x="231" y="753"/>
                      <a:pt x="401" y="872"/>
                      <a:pt x="528" y="872"/>
                    </a:cubicBezTo>
                    <a:cubicBezTo>
                      <a:pt x="555" y="872"/>
                      <a:pt x="580" y="866"/>
                      <a:pt x="602" y="855"/>
                    </a:cubicBezTo>
                    <a:cubicBezTo>
                      <a:pt x="729" y="760"/>
                      <a:pt x="729" y="507"/>
                      <a:pt x="602" y="285"/>
                    </a:cubicBezTo>
                    <a:cubicBezTo>
                      <a:pt x="504" y="114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4033;p38">
                <a:extLst>
                  <a:ext uri="{FF2B5EF4-FFF2-40B4-BE49-F238E27FC236}">
                    <a16:creationId xmlns:a16="http://schemas.microsoft.com/office/drawing/2014/main" id="{DE4E2BBC-D24B-00E4-8A12-9CDD75B07F2A}"/>
                  </a:ext>
                </a:extLst>
              </p:cNvPr>
              <p:cNvSpPr/>
              <p:nvPr/>
            </p:nvSpPr>
            <p:spPr>
              <a:xfrm>
                <a:off x="1047012" y="3128513"/>
                <a:ext cx="488389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48" h="11869" extrusionOk="0">
                    <a:moveTo>
                      <a:pt x="238" y="0"/>
                    </a:moveTo>
                    <a:cubicBezTo>
                      <a:pt x="94" y="0"/>
                      <a:pt x="0" y="122"/>
                      <a:pt x="0" y="323"/>
                    </a:cubicBezTo>
                    <a:lnTo>
                      <a:pt x="0" y="2920"/>
                    </a:lnTo>
                    <a:cubicBezTo>
                      <a:pt x="0" y="3205"/>
                      <a:pt x="190" y="3553"/>
                      <a:pt x="444" y="3680"/>
                    </a:cubicBezTo>
                    <a:lnTo>
                      <a:pt x="14505" y="11818"/>
                    </a:lnTo>
                    <a:cubicBezTo>
                      <a:pt x="14572" y="11852"/>
                      <a:pt x="14636" y="11868"/>
                      <a:pt x="14692" y="11868"/>
                    </a:cubicBezTo>
                    <a:cubicBezTo>
                      <a:pt x="14846" y="11868"/>
                      <a:pt x="14948" y="11751"/>
                      <a:pt x="14948" y="11565"/>
                    </a:cubicBezTo>
                    <a:lnTo>
                      <a:pt x="14948" y="8937"/>
                    </a:lnTo>
                    <a:cubicBezTo>
                      <a:pt x="14948" y="8652"/>
                      <a:pt x="14758" y="8335"/>
                      <a:pt x="14505" y="8177"/>
                    </a:cubicBezTo>
                    <a:lnTo>
                      <a:pt x="444" y="69"/>
                    </a:lnTo>
                    <a:cubicBezTo>
                      <a:pt x="368" y="22"/>
                      <a:pt x="298" y="0"/>
                      <a:pt x="238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4034;p38">
                <a:extLst>
                  <a:ext uri="{FF2B5EF4-FFF2-40B4-BE49-F238E27FC236}">
                    <a16:creationId xmlns:a16="http://schemas.microsoft.com/office/drawing/2014/main" id="{340FC005-14A9-C125-9E18-8F8E47B68A1C}"/>
                  </a:ext>
                </a:extLst>
              </p:cNvPr>
              <p:cNvSpPr/>
              <p:nvPr/>
            </p:nvSpPr>
            <p:spPr>
              <a:xfrm>
                <a:off x="1071843" y="3164911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4035;p38">
                <a:extLst>
                  <a:ext uri="{FF2B5EF4-FFF2-40B4-BE49-F238E27FC236}">
                    <a16:creationId xmlns:a16="http://schemas.microsoft.com/office/drawing/2014/main" id="{9807F11D-F740-B415-81FF-B59961F0546D}"/>
                  </a:ext>
                </a:extLst>
              </p:cNvPr>
              <p:cNvSpPr/>
              <p:nvPr/>
            </p:nvSpPr>
            <p:spPr>
              <a:xfrm>
                <a:off x="1071843" y="3191800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4036;p38">
                <a:extLst>
                  <a:ext uri="{FF2B5EF4-FFF2-40B4-BE49-F238E27FC236}">
                    <a16:creationId xmlns:a16="http://schemas.microsoft.com/office/drawing/2014/main" id="{54856231-3E9E-989E-AA04-C1E6B6625D16}"/>
                  </a:ext>
                </a:extLst>
              </p:cNvPr>
              <p:cNvSpPr/>
              <p:nvPr/>
            </p:nvSpPr>
            <p:spPr>
              <a:xfrm>
                <a:off x="1071843" y="3217677"/>
                <a:ext cx="163493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04" y="3136"/>
                    </a:lnTo>
                    <a:lnTo>
                      <a:pt x="5004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4037;p38">
                <a:extLst>
                  <a:ext uri="{FF2B5EF4-FFF2-40B4-BE49-F238E27FC236}">
                    <a16:creationId xmlns:a16="http://schemas.microsoft.com/office/drawing/2014/main" id="{954A6B52-6A53-B0EF-E9B9-D50A0C6098BF}"/>
                  </a:ext>
                </a:extLst>
              </p:cNvPr>
              <p:cNvSpPr/>
              <p:nvPr/>
            </p:nvSpPr>
            <p:spPr>
              <a:xfrm>
                <a:off x="1379128" y="3366663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5" y="1"/>
                    </a:moveTo>
                    <a:cubicBezTo>
                      <a:pt x="189" y="1"/>
                      <a:pt x="156" y="11"/>
                      <a:pt x="128" y="32"/>
                    </a:cubicBezTo>
                    <a:cubicBezTo>
                      <a:pt x="1" y="96"/>
                      <a:pt x="1" y="349"/>
                      <a:pt x="128" y="571"/>
                    </a:cubicBezTo>
                    <a:cubicBezTo>
                      <a:pt x="232" y="754"/>
                      <a:pt x="402" y="872"/>
                      <a:pt x="529" y="872"/>
                    </a:cubicBezTo>
                    <a:cubicBezTo>
                      <a:pt x="556" y="872"/>
                      <a:pt x="581" y="867"/>
                      <a:pt x="603" y="856"/>
                    </a:cubicBezTo>
                    <a:cubicBezTo>
                      <a:pt x="729" y="761"/>
                      <a:pt x="729" y="539"/>
                      <a:pt x="603" y="317"/>
                    </a:cubicBezTo>
                    <a:cubicBezTo>
                      <a:pt x="504" y="121"/>
                      <a:pt x="349" y="1"/>
                      <a:pt x="22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4038;p38">
                <a:extLst>
                  <a:ext uri="{FF2B5EF4-FFF2-40B4-BE49-F238E27FC236}">
                    <a16:creationId xmlns:a16="http://schemas.microsoft.com/office/drawing/2014/main" id="{EDEE053B-A028-D6C5-6778-21DC231CCB02}"/>
                  </a:ext>
                </a:extLst>
              </p:cNvPr>
              <p:cNvSpPr/>
              <p:nvPr/>
            </p:nvSpPr>
            <p:spPr>
              <a:xfrm>
                <a:off x="1427777" y="3394435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205" y="0"/>
                    </a:moveTo>
                    <a:cubicBezTo>
                      <a:pt x="85" y="0"/>
                      <a:pt x="0" y="88"/>
                      <a:pt x="0" y="228"/>
                    </a:cubicBezTo>
                    <a:cubicBezTo>
                      <a:pt x="0" y="449"/>
                      <a:pt x="159" y="734"/>
                      <a:pt x="349" y="829"/>
                    </a:cubicBezTo>
                    <a:cubicBezTo>
                      <a:pt x="406" y="858"/>
                      <a:pt x="457" y="872"/>
                      <a:pt x="501" y="872"/>
                    </a:cubicBezTo>
                    <a:cubicBezTo>
                      <a:pt x="603" y="872"/>
                      <a:pt x="665" y="794"/>
                      <a:pt x="665" y="639"/>
                    </a:cubicBezTo>
                    <a:cubicBezTo>
                      <a:pt x="665" y="418"/>
                      <a:pt x="539" y="164"/>
                      <a:pt x="349" y="38"/>
                    </a:cubicBezTo>
                    <a:cubicBezTo>
                      <a:pt x="298" y="12"/>
                      <a:pt x="249" y="0"/>
                      <a:pt x="205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4039;p38">
                <a:extLst>
                  <a:ext uri="{FF2B5EF4-FFF2-40B4-BE49-F238E27FC236}">
                    <a16:creationId xmlns:a16="http://schemas.microsoft.com/office/drawing/2014/main" id="{4F62B256-A09F-F667-774D-6AD454DF896A}"/>
                  </a:ext>
                </a:extLst>
              </p:cNvPr>
              <p:cNvSpPr/>
              <p:nvPr/>
            </p:nvSpPr>
            <p:spPr>
              <a:xfrm>
                <a:off x="1476394" y="3422370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180" y="0"/>
                    </a:moveTo>
                    <a:cubicBezTo>
                      <a:pt x="69" y="0"/>
                      <a:pt x="1" y="89"/>
                      <a:pt x="1" y="228"/>
                    </a:cubicBezTo>
                    <a:cubicBezTo>
                      <a:pt x="1" y="449"/>
                      <a:pt x="127" y="703"/>
                      <a:pt x="317" y="829"/>
                    </a:cubicBezTo>
                    <a:cubicBezTo>
                      <a:pt x="368" y="855"/>
                      <a:pt x="417" y="867"/>
                      <a:pt x="461" y="867"/>
                    </a:cubicBezTo>
                    <a:cubicBezTo>
                      <a:pt x="581" y="867"/>
                      <a:pt x="666" y="778"/>
                      <a:pt x="666" y="639"/>
                    </a:cubicBezTo>
                    <a:cubicBezTo>
                      <a:pt x="666" y="418"/>
                      <a:pt x="508" y="164"/>
                      <a:pt x="317" y="38"/>
                    </a:cubicBezTo>
                    <a:cubicBezTo>
                      <a:pt x="267" y="12"/>
                      <a:pt x="220" y="0"/>
                      <a:pt x="180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4040;p38">
                <a:extLst>
                  <a:ext uri="{FF2B5EF4-FFF2-40B4-BE49-F238E27FC236}">
                    <a16:creationId xmlns:a16="http://schemas.microsoft.com/office/drawing/2014/main" id="{A8E42454-F590-5A1B-A38E-DEBE1078B1F9}"/>
                  </a:ext>
                </a:extLst>
              </p:cNvPr>
              <p:cNvSpPr/>
              <p:nvPr/>
            </p:nvSpPr>
            <p:spPr>
              <a:xfrm>
                <a:off x="1602641" y="1602969"/>
                <a:ext cx="473915" cy="2077252"/>
              </a:xfrm>
              <a:custGeom>
                <a:avLst/>
                <a:gdLst/>
                <a:ahLst/>
                <a:cxnLst/>
                <a:rect l="l" t="t" r="r" b="b"/>
                <a:pathLst>
                  <a:path w="14505" h="63578" extrusionOk="0">
                    <a:moveTo>
                      <a:pt x="14203" y="0"/>
                    </a:moveTo>
                    <a:cubicBezTo>
                      <a:pt x="14130" y="0"/>
                      <a:pt x="14050" y="26"/>
                      <a:pt x="13966" y="81"/>
                    </a:cubicBezTo>
                    <a:lnTo>
                      <a:pt x="570" y="7809"/>
                    </a:lnTo>
                    <a:cubicBezTo>
                      <a:pt x="254" y="7967"/>
                      <a:pt x="0" y="8410"/>
                      <a:pt x="0" y="8759"/>
                    </a:cubicBezTo>
                    <a:lnTo>
                      <a:pt x="0" y="63577"/>
                    </a:lnTo>
                    <a:lnTo>
                      <a:pt x="14505" y="55217"/>
                    </a:lnTo>
                    <a:lnTo>
                      <a:pt x="14505" y="398"/>
                    </a:lnTo>
                    <a:cubicBezTo>
                      <a:pt x="14505" y="151"/>
                      <a:pt x="14378" y="0"/>
                      <a:pt x="1420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4041;p38">
                <a:extLst>
                  <a:ext uri="{FF2B5EF4-FFF2-40B4-BE49-F238E27FC236}">
                    <a16:creationId xmlns:a16="http://schemas.microsoft.com/office/drawing/2014/main" id="{D1C6E35E-F4AA-2FCD-2A75-AFE7F97F9E2E}"/>
                  </a:ext>
                </a:extLst>
              </p:cNvPr>
              <p:cNvSpPr/>
              <p:nvPr/>
            </p:nvSpPr>
            <p:spPr>
              <a:xfrm>
                <a:off x="1618160" y="1629859"/>
                <a:ext cx="442876" cy="361293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8" extrusionOk="0">
                    <a:moveTo>
                      <a:pt x="13299" y="0"/>
                    </a:moveTo>
                    <a:cubicBezTo>
                      <a:pt x="13243" y="0"/>
                      <a:pt x="13179" y="16"/>
                      <a:pt x="13111" y="50"/>
                    </a:cubicBezTo>
                    <a:lnTo>
                      <a:pt x="444" y="7366"/>
                    </a:lnTo>
                    <a:cubicBezTo>
                      <a:pt x="190" y="7524"/>
                      <a:pt x="0" y="7841"/>
                      <a:pt x="0" y="8126"/>
                    </a:cubicBezTo>
                    <a:lnTo>
                      <a:pt x="0" y="10754"/>
                    </a:lnTo>
                    <a:cubicBezTo>
                      <a:pt x="0" y="10940"/>
                      <a:pt x="102" y="11057"/>
                      <a:pt x="256" y="11057"/>
                    </a:cubicBezTo>
                    <a:cubicBezTo>
                      <a:pt x="313" y="11057"/>
                      <a:pt x="376" y="11041"/>
                      <a:pt x="444" y="11008"/>
                    </a:cubicBezTo>
                    <a:lnTo>
                      <a:pt x="13111" y="3692"/>
                    </a:lnTo>
                    <a:cubicBezTo>
                      <a:pt x="13365" y="3534"/>
                      <a:pt x="13555" y="3217"/>
                      <a:pt x="13555" y="2932"/>
                    </a:cubicBezTo>
                    <a:lnTo>
                      <a:pt x="13555" y="303"/>
                    </a:lnTo>
                    <a:cubicBezTo>
                      <a:pt x="13555" y="118"/>
                      <a:pt x="13453" y="0"/>
                      <a:pt x="13299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4042;p38">
                <a:extLst>
                  <a:ext uri="{FF2B5EF4-FFF2-40B4-BE49-F238E27FC236}">
                    <a16:creationId xmlns:a16="http://schemas.microsoft.com/office/drawing/2014/main" id="{2D682701-37FB-1486-A1DD-5D01A1EA792B}"/>
                  </a:ext>
                </a:extLst>
              </p:cNvPr>
              <p:cNvSpPr/>
              <p:nvPr/>
            </p:nvSpPr>
            <p:spPr>
              <a:xfrm>
                <a:off x="1618160" y="1768325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14" y="1"/>
                    </a:moveTo>
                    <a:cubicBezTo>
                      <a:pt x="13254" y="1"/>
                      <a:pt x="13185" y="19"/>
                      <a:pt x="13111" y="56"/>
                    </a:cubicBezTo>
                    <a:lnTo>
                      <a:pt x="444" y="7371"/>
                    </a:lnTo>
                    <a:cubicBezTo>
                      <a:pt x="190" y="7498"/>
                      <a:pt x="0" y="7846"/>
                      <a:pt x="0" y="8131"/>
                    </a:cubicBezTo>
                    <a:lnTo>
                      <a:pt x="0" y="10728"/>
                    </a:lnTo>
                    <a:cubicBezTo>
                      <a:pt x="0" y="10928"/>
                      <a:pt x="94" y="11050"/>
                      <a:pt x="238" y="11050"/>
                    </a:cubicBezTo>
                    <a:cubicBezTo>
                      <a:pt x="299" y="11050"/>
                      <a:pt x="368" y="11029"/>
                      <a:pt x="444" y="10981"/>
                    </a:cubicBezTo>
                    <a:lnTo>
                      <a:pt x="13111" y="3666"/>
                    </a:lnTo>
                    <a:cubicBezTo>
                      <a:pt x="13365" y="3539"/>
                      <a:pt x="13555" y="3191"/>
                      <a:pt x="13555" y="2938"/>
                    </a:cubicBezTo>
                    <a:lnTo>
                      <a:pt x="13555" y="309"/>
                    </a:lnTo>
                    <a:cubicBezTo>
                      <a:pt x="13555" y="107"/>
                      <a:pt x="13460" y="1"/>
                      <a:pt x="1331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4043;p38">
                <a:extLst>
                  <a:ext uri="{FF2B5EF4-FFF2-40B4-BE49-F238E27FC236}">
                    <a16:creationId xmlns:a16="http://schemas.microsoft.com/office/drawing/2014/main" id="{70E01A28-E5B1-51D4-EFB3-EEF3AA5FE2E9}"/>
                  </a:ext>
                </a:extLst>
              </p:cNvPr>
              <p:cNvSpPr/>
              <p:nvPr/>
            </p:nvSpPr>
            <p:spPr>
              <a:xfrm>
                <a:off x="1618160" y="1906987"/>
                <a:ext cx="442876" cy="360606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37" extrusionOk="0">
                    <a:moveTo>
                      <a:pt x="13314" y="0"/>
                    </a:moveTo>
                    <a:cubicBezTo>
                      <a:pt x="13254" y="0"/>
                      <a:pt x="13185" y="18"/>
                      <a:pt x="13111" y="55"/>
                    </a:cubicBezTo>
                    <a:lnTo>
                      <a:pt x="444" y="7371"/>
                    </a:lnTo>
                    <a:cubicBezTo>
                      <a:pt x="190" y="7498"/>
                      <a:pt x="0" y="7846"/>
                      <a:pt x="0" y="8099"/>
                    </a:cubicBezTo>
                    <a:lnTo>
                      <a:pt x="0" y="10728"/>
                    </a:lnTo>
                    <a:cubicBezTo>
                      <a:pt x="0" y="10930"/>
                      <a:pt x="96" y="11036"/>
                      <a:pt x="241" y="11036"/>
                    </a:cubicBezTo>
                    <a:cubicBezTo>
                      <a:pt x="301" y="11036"/>
                      <a:pt x="370" y="11018"/>
                      <a:pt x="444" y="10981"/>
                    </a:cubicBezTo>
                    <a:lnTo>
                      <a:pt x="13111" y="3666"/>
                    </a:lnTo>
                    <a:cubicBezTo>
                      <a:pt x="13365" y="3539"/>
                      <a:pt x="13555" y="3191"/>
                      <a:pt x="13555" y="2937"/>
                    </a:cubicBezTo>
                    <a:lnTo>
                      <a:pt x="13555" y="309"/>
                    </a:lnTo>
                    <a:cubicBezTo>
                      <a:pt x="13555" y="107"/>
                      <a:pt x="13460" y="0"/>
                      <a:pt x="1331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4044;p38">
                <a:extLst>
                  <a:ext uri="{FF2B5EF4-FFF2-40B4-BE49-F238E27FC236}">
                    <a16:creationId xmlns:a16="http://schemas.microsoft.com/office/drawing/2014/main" id="{2808DE8B-A907-F78E-9FA0-8F556B77A725}"/>
                  </a:ext>
                </a:extLst>
              </p:cNvPr>
              <p:cNvSpPr/>
              <p:nvPr/>
            </p:nvSpPr>
            <p:spPr>
              <a:xfrm>
                <a:off x="1618160" y="2045159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17" y="1"/>
                    </a:moveTo>
                    <a:cubicBezTo>
                      <a:pt x="13257" y="1"/>
                      <a:pt x="13187" y="23"/>
                      <a:pt x="13111" y="70"/>
                    </a:cubicBezTo>
                    <a:lnTo>
                      <a:pt x="444" y="7354"/>
                    </a:lnTo>
                    <a:cubicBezTo>
                      <a:pt x="190" y="7512"/>
                      <a:pt x="0" y="7829"/>
                      <a:pt x="0" y="8114"/>
                    </a:cubicBezTo>
                    <a:lnTo>
                      <a:pt x="0" y="10742"/>
                    </a:lnTo>
                    <a:cubicBezTo>
                      <a:pt x="0" y="10944"/>
                      <a:pt x="96" y="11051"/>
                      <a:pt x="241" y="11051"/>
                    </a:cubicBezTo>
                    <a:cubicBezTo>
                      <a:pt x="301" y="11051"/>
                      <a:pt x="370" y="11033"/>
                      <a:pt x="444" y="10996"/>
                    </a:cubicBezTo>
                    <a:lnTo>
                      <a:pt x="13111" y="3680"/>
                    </a:lnTo>
                    <a:cubicBezTo>
                      <a:pt x="13365" y="3554"/>
                      <a:pt x="13555" y="3205"/>
                      <a:pt x="13555" y="2920"/>
                    </a:cubicBezTo>
                    <a:lnTo>
                      <a:pt x="13555" y="323"/>
                    </a:lnTo>
                    <a:cubicBezTo>
                      <a:pt x="13555" y="123"/>
                      <a:pt x="13461" y="1"/>
                      <a:pt x="1331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4045;p38">
                <a:extLst>
                  <a:ext uri="{FF2B5EF4-FFF2-40B4-BE49-F238E27FC236}">
                    <a16:creationId xmlns:a16="http://schemas.microsoft.com/office/drawing/2014/main" id="{CE12707D-A8DD-92A9-59DB-FD525CF65135}"/>
                  </a:ext>
                </a:extLst>
              </p:cNvPr>
              <p:cNvSpPr/>
              <p:nvPr/>
            </p:nvSpPr>
            <p:spPr>
              <a:xfrm>
                <a:off x="1618160" y="2183429"/>
                <a:ext cx="442876" cy="361293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8" extrusionOk="0">
                    <a:moveTo>
                      <a:pt x="13299" y="0"/>
                    </a:moveTo>
                    <a:cubicBezTo>
                      <a:pt x="13243" y="0"/>
                      <a:pt x="13179" y="16"/>
                      <a:pt x="13111" y="50"/>
                    </a:cubicBezTo>
                    <a:lnTo>
                      <a:pt x="444" y="7365"/>
                    </a:lnTo>
                    <a:cubicBezTo>
                      <a:pt x="190" y="7524"/>
                      <a:pt x="0" y="7840"/>
                      <a:pt x="0" y="8126"/>
                    </a:cubicBezTo>
                    <a:lnTo>
                      <a:pt x="0" y="10754"/>
                    </a:lnTo>
                    <a:cubicBezTo>
                      <a:pt x="0" y="10939"/>
                      <a:pt x="102" y="11057"/>
                      <a:pt x="256" y="11057"/>
                    </a:cubicBezTo>
                    <a:cubicBezTo>
                      <a:pt x="313" y="11057"/>
                      <a:pt x="376" y="11041"/>
                      <a:pt x="444" y="11007"/>
                    </a:cubicBezTo>
                    <a:lnTo>
                      <a:pt x="13111" y="3692"/>
                    </a:lnTo>
                    <a:cubicBezTo>
                      <a:pt x="13365" y="3534"/>
                      <a:pt x="13555" y="3217"/>
                      <a:pt x="13555" y="2932"/>
                    </a:cubicBezTo>
                    <a:lnTo>
                      <a:pt x="13555" y="303"/>
                    </a:lnTo>
                    <a:cubicBezTo>
                      <a:pt x="13555" y="118"/>
                      <a:pt x="13453" y="0"/>
                      <a:pt x="13299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4046;p38">
                <a:extLst>
                  <a:ext uri="{FF2B5EF4-FFF2-40B4-BE49-F238E27FC236}">
                    <a16:creationId xmlns:a16="http://schemas.microsoft.com/office/drawing/2014/main" id="{9D82E970-9900-EDAA-9C1C-A9E12A17CEA3}"/>
                  </a:ext>
                </a:extLst>
              </p:cNvPr>
              <p:cNvSpPr/>
              <p:nvPr/>
            </p:nvSpPr>
            <p:spPr>
              <a:xfrm>
                <a:off x="1618160" y="2321895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14" y="1"/>
                    </a:moveTo>
                    <a:cubicBezTo>
                      <a:pt x="13254" y="1"/>
                      <a:pt x="13185" y="19"/>
                      <a:pt x="13111" y="56"/>
                    </a:cubicBezTo>
                    <a:lnTo>
                      <a:pt x="444" y="7371"/>
                    </a:lnTo>
                    <a:cubicBezTo>
                      <a:pt x="190" y="7498"/>
                      <a:pt x="0" y="7846"/>
                      <a:pt x="0" y="8131"/>
                    </a:cubicBezTo>
                    <a:lnTo>
                      <a:pt x="0" y="10728"/>
                    </a:lnTo>
                    <a:cubicBezTo>
                      <a:pt x="0" y="10928"/>
                      <a:pt x="94" y="11050"/>
                      <a:pt x="238" y="11050"/>
                    </a:cubicBezTo>
                    <a:cubicBezTo>
                      <a:pt x="299" y="11050"/>
                      <a:pt x="368" y="11028"/>
                      <a:pt x="444" y="10981"/>
                    </a:cubicBezTo>
                    <a:lnTo>
                      <a:pt x="13111" y="3697"/>
                    </a:lnTo>
                    <a:cubicBezTo>
                      <a:pt x="13365" y="3539"/>
                      <a:pt x="13555" y="3222"/>
                      <a:pt x="13555" y="2937"/>
                    </a:cubicBezTo>
                    <a:lnTo>
                      <a:pt x="13555" y="309"/>
                    </a:lnTo>
                    <a:cubicBezTo>
                      <a:pt x="13555" y="107"/>
                      <a:pt x="13460" y="1"/>
                      <a:pt x="1331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4047;p38">
                <a:extLst>
                  <a:ext uri="{FF2B5EF4-FFF2-40B4-BE49-F238E27FC236}">
                    <a16:creationId xmlns:a16="http://schemas.microsoft.com/office/drawing/2014/main" id="{B1D1BCF2-54DB-BDC6-6366-636F8C31CFA3}"/>
                  </a:ext>
                </a:extLst>
              </p:cNvPr>
              <p:cNvSpPr/>
              <p:nvPr/>
            </p:nvSpPr>
            <p:spPr>
              <a:xfrm>
                <a:off x="1618160" y="2460557"/>
                <a:ext cx="442876" cy="360606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37" extrusionOk="0">
                    <a:moveTo>
                      <a:pt x="13314" y="0"/>
                    </a:moveTo>
                    <a:cubicBezTo>
                      <a:pt x="13254" y="0"/>
                      <a:pt x="13185" y="18"/>
                      <a:pt x="13111" y="55"/>
                    </a:cubicBezTo>
                    <a:lnTo>
                      <a:pt x="444" y="7371"/>
                    </a:lnTo>
                    <a:cubicBezTo>
                      <a:pt x="190" y="7497"/>
                      <a:pt x="0" y="7846"/>
                      <a:pt x="0" y="8099"/>
                    </a:cubicBezTo>
                    <a:lnTo>
                      <a:pt x="0" y="10728"/>
                    </a:lnTo>
                    <a:cubicBezTo>
                      <a:pt x="0" y="10929"/>
                      <a:pt x="96" y="11036"/>
                      <a:pt x="241" y="11036"/>
                    </a:cubicBezTo>
                    <a:cubicBezTo>
                      <a:pt x="301" y="11036"/>
                      <a:pt x="370" y="11018"/>
                      <a:pt x="444" y="10981"/>
                    </a:cubicBezTo>
                    <a:lnTo>
                      <a:pt x="13111" y="3665"/>
                    </a:lnTo>
                    <a:cubicBezTo>
                      <a:pt x="13365" y="3539"/>
                      <a:pt x="13555" y="3190"/>
                      <a:pt x="13555" y="2937"/>
                    </a:cubicBezTo>
                    <a:lnTo>
                      <a:pt x="13555" y="309"/>
                    </a:lnTo>
                    <a:cubicBezTo>
                      <a:pt x="13555" y="107"/>
                      <a:pt x="13460" y="0"/>
                      <a:pt x="1331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4048;p38">
                <a:extLst>
                  <a:ext uri="{FF2B5EF4-FFF2-40B4-BE49-F238E27FC236}">
                    <a16:creationId xmlns:a16="http://schemas.microsoft.com/office/drawing/2014/main" id="{D0369C5C-7456-F8F8-E88B-04584A165A3D}"/>
                  </a:ext>
                </a:extLst>
              </p:cNvPr>
              <p:cNvSpPr/>
              <p:nvPr/>
            </p:nvSpPr>
            <p:spPr>
              <a:xfrm>
                <a:off x="1618160" y="2598729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17" y="1"/>
                    </a:moveTo>
                    <a:cubicBezTo>
                      <a:pt x="13257" y="1"/>
                      <a:pt x="13187" y="23"/>
                      <a:pt x="13111" y="70"/>
                    </a:cubicBezTo>
                    <a:lnTo>
                      <a:pt x="444" y="7354"/>
                    </a:lnTo>
                    <a:cubicBezTo>
                      <a:pt x="190" y="7512"/>
                      <a:pt x="0" y="7829"/>
                      <a:pt x="0" y="8114"/>
                    </a:cubicBezTo>
                    <a:lnTo>
                      <a:pt x="0" y="10742"/>
                    </a:lnTo>
                    <a:cubicBezTo>
                      <a:pt x="0" y="10944"/>
                      <a:pt x="96" y="11051"/>
                      <a:pt x="241" y="11051"/>
                    </a:cubicBezTo>
                    <a:cubicBezTo>
                      <a:pt x="301" y="11051"/>
                      <a:pt x="370" y="11033"/>
                      <a:pt x="444" y="10996"/>
                    </a:cubicBezTo>
                    <a:lnTo>
                      <a:pt x="13111" y="3680"/>
                    </a:lnTo>
                    <a:cubicBezTo>
                      <a:pt x="13365" y="3553"/>
                      <a:pt x="13555" y="3205"/>
                      <a:pt x="13555" y="2920"/>
                    </a:cubicBezTo>
                    <a:lnTo>
                      <a:pt x="13555" y="323"/>
                    </a:lnTo>
                    <a:cubicBezTo>
                      <a:pt x="13555" y="123"/>
                      <a:pt x="13461" y="1"/>
                      <a:pt x="1331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4049;p38">
                <a:extLst>
                  <a:ext uri="{FF2B5EF4-FFF2-40B4-BE49-F238E27FC236}">
                    <a16:creationId xmlns:a16="http://schemas.microsoft.com/office/drawing/2014/main" id="{008C11BE-619B-6FDD-2331-E06A428C3E3C}"/>
                  </a:ext>
                </a:extLst>
              </p:cNvPr>
              <p:cNvSpPr/>
              <p:nvPr/>
            </p:nvSpPr>
            <p:spPr>
              <a:xfrm>
                <a:off x="1618160" y="2736999"/>
                <a:ext cx="442876" cy="361260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7" extrusionOk="0">
                    <a:moveTo>
                      <a:pt x="13299" y="0"/>
                    </a:moveTo>
                    <a:cubicBezTo>
                      <a:pt x="13243" y="0"/>
                      <a:pt x="13179" y="16"/>
                      <a:pt x="13111" y="50"/>
                    </a:cubicBezTo>
                    <a:lnTo>
                      <a:pt x="444" y="7365"/>
                    </a:lnTo>
                    <a:cubicBezTo>
                      <a:pt x="190" y="7524"/>
                      <a:pt x="0" y="7840"/>
                      <a:pt x="0" y="8125"/>
                    </a:cubicBezTo>
                    <a:lnTo>
                      <a:pt x="0" y="10754"/>
                    </a:lnTo>
                    <a:cubicBezTo>
                      <a:pt x="0" y="10939"/>
                      <a:pt x="102" y="11057"/>
                      <a:pt x="256" y="11057"/>
                    </a:cubicBezTo>
                    <a:cubicBezTo>
                      <a:pt x="313" y="11057"/>
                      <a:pt x="376" y="11041"/>
                      <a:pt x="444" y="11007"/>
                    </a:cubicBezTo>
                    <a:lnTo>
                      <a:pt x="13111" y="3692"/>
                    </a:lnTo>
                    <a:cubicBezTo>
                      <a:pt x="13365" y="3533"/>
                      <a:pt x="13555" y="3217"/>
                      <a:pt x="13555" y="2932"/>
                    </a:cubicBezTo>
                    <a:lnTo>
                      <a:pt x="13555" y="303"/>
                    </a:lnTo>
                    <a:cubicBezTo>
                      <a:pt x="13555" y="118"/>
                      <a:pt x="13453" y="0"/>
                      <a:pt x="13299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4050;p38">
                <a:extLst>
                  <a:ext uri="{FF2B5EF4-FFF2-40B4-BE49-F238E27FC236}">
                    <a16:creationId xmlns:a16="http://schemas.microsoft.com/office/drawing/2014/main" id="{8489D398-15EB-0540-1BB0-7C0707B5690E}"/>
                  </a:ext>
                </a:extLst>
              </p:cNvPr>
              <p:cNvSpPr/>
              <p:nvPr/>
            </p:nvSpPr>
            <p:spPr>
              <a:xfrm>
                <a:off x="1618160" y="2875465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14" y="0"/>
                    </a:moveTo>
                    <a:cubicBezTo>
                      <a:pt x="13254" y="0"/>
                      <a:pt x="13185" y="18"/>
                      <a:pt x="13111" y="55"/>
                    </a:cubicBezTo>
                    <a:lnTo>
                      <a:pt x="444" y="7371"/>
                    </a:lnTo>
                    <a:cubicBezTo>
                      <a:pt x="190" y="7498"/>
                      <a:pt x="0" y="7846"/>
                      <a:pt x="0" y="8131"/>
                    </a:cubicBezTo>
                    <a:lnTo>
                      <a:pt x="0" y="10728"/>
                    </a:lnTo>
                    <a:cubicBezTo>
                      <a:pt x="0" y="10928"/>
                      <a:pt x="94" y="11050"/>
                      <a:pt x="238" y="11050"/>
                    </a:cubicBezTo>
                    <a:cubicBezTo>
                      <a:pt x="299" y="11050"/>
                      <a:pt x="368" y="11028"/>
                      <a:pt x="444" y="10981"/>
                    </a:cubicBezTo>
                    <a:lnTo>
                      <a:pt x="13111" y="3697"/>
                    </a:lnTo>
                    <a:cubicBezTo>
                      <a:pt x="13365" y="3539"/>
                      <a:pt x="13555" y="3222"/>
                      <a:pt x="13555" y="2937"/>
                    </a:cubicBezTo>
                    <a:lnTo>
                      <a:pt x="13555" y="309"/>
                    </a:lnTo>
                    <a:cubicBezTo>
                      <a:pt x="13555" y="107"/>
                      <a:pt x="13460" y="0"/>
                      <a:pt x="1331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4051;p38">
                <a:extLst>
                  <a:ext uri="{FF2B5EF4-FFF2-40B4-BE49-F238E27FC236}">
                    <a16:creationId xmlns:a16="http://schemas.microsoft.com/office/drawing/2014/main" id="{6E727695-C701-CB7C-AEF8-640C2248F15B}"/>
                  </a:ext>
                </a:extLst>
              </p:cNvPr>
              <p:cNvSpPr/>
              <p:nvPr/>
            </p:nvSpPr>
            <p:spPr>
              <a:xfrm>
                <a:off x="1618160" y="3014127"/>
                <a:ext cx="442876" cy="36057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36" extrusionOk="0">
                    <a:moveTo>
                      <a:pt x="13314" y="0"/>
                    </a:moveTo>
                    <a:cubicBezTo>
                      <a:pt x="13254" y="0"/>
                      <a:pt x="13185" y="18"/>
                      <a:pt x="13111" y="55"/>
                    </a:cubicBezTo>
                    <a:lnTo>
                      <a:pt x="444" y="7371"/>
                    </a:lnTo>
                    <a:cubicBezTo>
                      <a:pt x="190" y="7497"/>
                      <a:pt x="0" y="7846"/>
                      <a:pt x="0" y="8099"/>
                    </a:cubicBezTo>
                    <a:lnTo>
                      <a:pt x="0" y="10727"/>
                    </a:lnTo>
                    <a:cubicBezTo>
                      <a:pt x="0" y="10929"/>
                      <a:pt x="96" y="11036"/>
                      <a:pt x="241" y="11036"/>
                    </a:cubicBezTo>
                    <a:cubicBezTo>
                      <a:pt x="301" y="11036"/>
                      <a:pt x="370" y="11018"/>
                      <a:pt x="444" y="10981"/>
                    </a:cubicBezTo>
                    <a:lnTo>
                      <a:pt x="13111" y="3665"/>
                    </a:lnTo>
                    <a:cubicBezTo>
                      <a:pt x="13365" y="3539"/>
                      <a:pt x="13555" y="3190"/>
                      <a:pt x="13555" y="2937"/>
                    </a:cubicBezTo>
                    <a:lnTo>
                      <a:pt x="13555" y="308"/>
                    </a:lnTo>
                    <a:cubicBezTo>
                      <a:pt x="13555" y="107"/>
                      <a:pt x="13460" y="0"/>
                      <a:pt x="1331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4052;p38">
                <a:extLst>
                  <a:ext uri="{FF2B5EF4-FFF2-40B4-BE49-F238E27FC236}">
                    <a16:creationId xmlns:a16="http://schemas.microsoft.com/office/drawing/2014/main" id="{6A616445-09D8-4A96-F416-6A9EB6B7C227}"/>
                  </a:ext>
                </a:extLst>
              </p:cNvPr>
              <p:cNvSpPr/>
              <p:nvPr/>
            </p:nvSpPr>
            <p:spPr>
              <a:xfrm>
                <a:off x="1618160" y="3152299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17" y="1"/>
                    </a:moveTo>
                    <a:cubicBezTo>
                      <a:pt x="13257" y="1"/>
                      <a:pt x="13187" y="23"/>
                      <a:pt x="13111" y="70"/>
                    </a:cubicBezTo>
                    <a:lnTo>
                      <a:pt x="444" y="7354"/>
                    </a:lnTo>
                    <a:cubicBezTo>
                      <a:pt x="190" y="7512"/>
                      <a:pt x="0" y="7829"/>
                      <a:pt x="0" y="8114"/>
                    </a:cubicBezTo>
                    <a:lnTo>
                      <a:pt x="0" y="10742"/>
                    </a:lnTo>
                    <a:cubicBezTo>
                      <a:pt x="0" y="10944"/>
                      <a:pt x="96" y="11051"/>
                      <a:pt x="241" y="11051"/>
                    </a:cubicBezTo>
                    <a:cubicBezTo>
                      <a:pt x="301" y="11051"/>
                      <a:pt x="370" y="11032"/>
                      <a:pt x="444" y="10995"/>
                    </a:cubicBezTo>
                    <a:lnTo>
                      <a:pt x="13111" y="3680"/>
                    </a:lnTo>
                    <a:cubicBezTo>
                      <a:pt x="13365" y="3553"/>
                      <a:pt x="13555" y="3205"/>
                      <a:pt x="13555" y="2920"/>
                    </a:cubicBezTo>
                    <a:lnTo>
                      <a:pt x="13555" y="323"/>
                    </a:lnTo>
                    <a:cubicBezTo>
                      <a:pt x="13555" y="123"/>
                      <a:pt x="13461" y="1"/>
                      <a:pt x="1331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4053;p38">
                <a:extLst>
                  <a:ext uri="{FF2B5EF4-FFF2-40B4-BE49-F238E27FC236}">
                    <a16:creationId xmlns:a16="http://schemas.microsoft.com/office/drawing/2014/main" id="{07DE07CA-CFF2-F779-6474-98876F6F4664}"/>
                  </a:ext>
                </a:extLst>
              </p:cNvPr>
              <p:cNvSpPr/>
              <p:nvPr/>
            </p:nvSpPr>
            <p:spPr>
              <a:xfrm>
                <a:off x="1006661" y="1168980"/>
                <a:ext cx="1091621" cy="634304"/>
              </a:xfrm>
              <a:custGeom>
                <a:avLst/>
                <a:gdLst/>
                <a:ahLst/>
                <a:cxnLst/>
                <a:rect l="l" t="t" r="r" b="b"/>
                <a:pathLst>
                  <a:path w="33411" h="19414" extrusionOk="0">
                    <a:moveTo>
                      <a:pt x="16183" y="0"/>
                    </a:moveTo>
                    <a:lnTo>
                      <a:pt x="0" y="9374"/>
                    </a:lnTo>
                    <a:lnTo>
                      <a:pt x="17386" y="19413"/>
                    </a:lnTo>
                    <a:lnTo>
                      <a:pt x="33411" y="10134"/>
                    </a:lnTo>
                    <a:lnTo>
                      <a:pt x="16183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4054;p38">
                <a:extLst>
                  <a:ext uri="{FF2B5EF4-FFF2-40B4-BE49-F238E27FC236}">
                    <a16:creationId xmlns:a16="http://schemas.microsoft.com/office/drawing/2014/main" id="{2C9B9ACC-2F20-8B80-B284-A6FF5997BCB9}"/>
                  </a:ext>
                </a:extLst>
              </p:cNvPr>
              <p:cNvSpPr/>
              <p:nvPr/>
            </p:nvSpPr>
            <p:spPr>
              <a:xfrm>
                <a:off x="1180479" y="1290032"/>
                <a:ext cx="533934" cy="430460"/>
              </a:xfrm>
              <a:custGeom>
                <a:avLst/>
                <a:gdLst/>
                <a:ahLst/>
                <a:cxnLst/>
                <a:rect l="l" t="t" r="r" b="b"/>
                <a:pathLst>
                  <a:path w="16342" h="13175" extrusionOk="0">
                    <a:moveTo>
                      <a:pt x="10230" y="0"/>
                    </a:moveTo>
                    <a:lnTo>
                      <a:pt x="0" y="5922"/>
                    </a:lnTo>
                    <a:lnTo>
                      <a:pt x="12510" y="13175"/>
                    </a:lnTo>
                    <a:lnTo>
                      <a:pt x="12510" y="11845"/>
                    </a:lnTo>
                    <a:lnTo>
                      <a:pt x="16342" y="3547"/>
                    </a:lnTo>
                    <a:lnTo>
                      <a:pt x="1023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4055;p38">
                <a:extLst>
                  <a:ext uri="{FF2B5EF4-FFF2-40B4-BE49-F238E27FC236}">
                    <a16:creationId xmlns:a16="http://schemas.microsoft.com/office/drawing/2014/main" id="{07D23782-F2C1-7756-7FF1-AB404BBDF1B8}"/>
                  </a:ext>
                </a:extLst>
              </p:cNvPr>
              <p:cNvSpPr/>
              <p:nvPr/>
            </p:nvSpPr>
            <p:spPr>
              <a:xfrm>
                <a:off x="1180479" y="1440064"/>
                <a:ext cx="74526" cy="65214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96" extrusionOk="0">
                    <a:moveTo>
                      <a:pt x="0" y="0"/>
                    </a:moveTo>
                    <a:lnTo>
                      <a:pt x="0" y="1330"/>
                    </a:lnTo>
                    <a:lnTo>
                      <a:pt x="2091" y="1995"/>
                    </a:lnTo>
                    <a:lnTo>
                      <a:pt x="2281" y="855"/>
                    </a:lnTo>
                    <a:lnTo>
                      <a:pt x="1711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4056;p38">
                <a:extLst>
                  <a:ext uri="{FF2B5EF4-FFF2-40B4-BE49-F238E27FC236}">
                    <a16:creationId xmlns:a16="http://schemas.microsoft.com/office/drawing/2014/main" id="{107CC1E5-F7DE-5AE8-45EA-819D28F730B8}"/>
                  </a:ext>
                </a:extLst>
              </p:cNvPr>
              <p:cNvSpPr/>
              <p:nvPr/>
            </p:nvSpPr>
            <p:spPr>
              <a:xfrm>
                <a:off x="1589179" y="1405921"/>
                <a:ext cx="335285" cy="314571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9628" extrusionOk="0">
                    <a:moveTo>
                      <a:pt x="3833" y="0"/>
                    </a:moveTo>
                    <a:lnTo>
                      <a:pt x="1" y="8298"/>
                    </a:lnTo>
                    <a:lnTo>
                      <a:pt x="1" y="9628"/>
                    </a:lnTo>
                    <a:lnTo>
                      <a:pt x="10262" y="3737"/>
                    </a:lnTo>
                    <a:lnTo>
                      <a:pt x="8678" y="2819"/>
                    </a:lnTo>
                    <a:lnTo>
                      <a:pt x="3833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4057;p38">
                <a:extLst>
                  <a:ext uri="{FF2B5EF4-FFF2-40B4-BE49-F238E27FC236}">
                    <a16:creationId xmlns:a16="http://schemas.microsoft.com/office/drawing/2014/main" id="{35B45796-7050-B6D2-949D-BB8B029A2439}"/>
                  </a:ext>
                </a:extLst>
              </p:cNvPr>
              <p:cNvSpPr/>
              <p:nvPr/>
            </p:nvSpPr>
            <p:spPr>
              <a:xfrm>
                <a:off x="1763030" y="1482473"/>
                <a:ext cx="161435" cy="110760"/>
              </a:xfrm>
              <a:custGeom>
                <a:avLst/>
                <a:gdLst/>
                <a:ahLst/>
                <a:cxnLst/>
                <a:rect l="l" t="t" r="r" b="b"/>
                <a:pathLst>
                  <a:path w="4941" h="3390" extrusionOk="0">
                    <a:moveTo>
                      <a:pt x="1204" y="1"/>
                    </a:moveTo>
                    <a:lnTo>
                      <a:pt x="0" y="3389"/>
                    </a:lnTo>
                    <a:lnTo>
                      <a:pt x="4941" y="1394"/>
                    </a:lnTo>
                    <a:lnTo>
                      <a:pt x="4941" y="64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4058;p38">
                <a:extLst>
                  <a:ext uri="{FF2B5EF4-FFF2-40B4-BE49-F238E27FC236}">
                    <a16:creationId xmlns:a16="http://schemas.microsoft.com/office/drawing/2014/main" id="{95331D87-71BD-DA77-ACA1-D56E97B832FF}"/>
                  </a:ext>
                </a:extLst>
              </p:cNvPr>
              <p:cNvSpPr/>
              <p:nvPr/>
            </p:nvSpPr>
            <p:spPr>
              <a:xfrm>
                <a:off x="1180479" y="1247590"/>
                <a:ext cx="743985" cy="429447"/>
              </a:xfrm>
              <a:custGeom>
                <a:avLst/>
                <a:gdLst/>
                <a:ahLst/>
                <a:cxnLst/>
                <a:rect l="l" t="t" r="r" b="b"/>
                <a:pathLst>
                  <a:path w="22771" h="13144" extrusionOk="0">
                    <a:moveTo>
                      <a:pt x="10230" y="1"/>
                    </a:moveTo>
                    <a:lnTo>
                      <a:pt x="0" y="5891"/>
                    </a:lnTo>
                    <a:lnTo>
                      <a:pt x="12510" y="13144"/>
                    </a:lnTo>
                    <a:lnTo>
                      <a:pt x="22771" y="7253"/>
                    </a:lnTo>
                    <a:lnTo>
                      <a:pt x="10230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4059;p38">
                <a:extLst>
                  <a:ext uri="{FF2B5EF4-FFF2-40B4-BE49-F238E27FC236}">
                    <a16:creationId xmlns:a16="http://schemas.microsoft.com/office/drawing/2014/main" id="{47E6C836-2B45-2A54-CC5A-0753DF771F48}"/>
                  </a:ext>
                </a:extLst>
              </p:cNvPr>
              <p:cNvSpPr/>
              <p:nvPr/>
            </p:nvSpPr>
            <p:spPr>
              <a:xfrm>
                <a:off x="1370862" y="1355998"/>
                <a:ext cx="182149" cy="56164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1719" extrusionOk="0">
                    <a:moveTo>
                      <a:pt x="2787" y="0"/>
                    </a:moveTo>
                    <a:cubicBezTo>
                      <a:pt x="2091" y="0"/>
                      <a:pt x="1394" y="151"/>
                      <a:pt x="856" y="452"/>
                    </a:cubicBezTo>
                    <a:cubicBezTo>
                      <a:pt x="254" y="800"/>
                      <a:pt x="1" y="1275"/>
                      <a:pt x="64" y="1718"/>
                    </a:cubicBezTo>
                    <a:cubicBezTo>
                      <a:pt x="127" y="1370"/>
                      <a:pt x="412" y="1053"/>
                      <a:pt x="856" y="768"/>
                    </a:cubicBezTo>
                    <a:cubicBezTo>
                      <a:pt x="1394" y="467"/>
                      <a:pt x="2091" y="317"/>
                      <a:pt x="2787" y="317"/>
                    </a:cubicBezTo>
                    <a:cubicBezTo>
                      <a:pt x="3484" y="317"/>
                      <a:pt x="4181" y="467"/>
                      <a:pt x="4719" y="768"/>
                    </a:cubicBezTo>
                    <a:cubicBezTo>
                      <a:pt x="5163" y="1053"/>
                      <a:pt x="5416" y="1370"/>
                      <a:pt x="5479" y="1718"/>
                    </a:cubicBezTo>
                    <a:cubicBezTo>
                      <a:pt x="5574" y="1275"/>
                      <a:pt x="5321" y="800"/>
                      <a:pt x="4719" y="452"/>
                    </a:cubicBezTo>
                    <a:cubicBezTo>
                      <a:pt x="4181" y="151"/>
                      <a:pt x="3484" y="0"/>
                      <a:pt x="2787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4060;p38">
                <a:extLst>
                  <a:ext uri="{FF2B5EF4-FFF2-40B4-BE49-F238E27FC236}">
                    <a16:creationId xmlns:a16="http://schemas.microsoft.com/office/drawing/2014/main" id="{913432A4-C5C5-2320-CA99-8A3B71350257}"/>
                  </a:ext>
                </a:extLst>
              </p:cNvPr>
              <p:cNvSpPr/>
              <p:nvPr/>
            </p:nvSpPr>
            <p:spPr>
              <a:xfrm>
                <a:off x="1372920" y="1366322"/>
                <a:ext cx="176987" cy="92398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828" extrusionOk="0">
                    <a:moveTo>
                      <a:pt x="2724" y="1"/>
                    </a:moveTo>
                    <a:cubicBezTo>
                      <a:pt x="2028" y="1"/>
                      <a:pt x="1331" y="151"/>
                      <a:pt x="793" y="452"/>
                    </a:cubicBezTo>
                    <a:cubicBezTo>
                      <a:pt x="318" y="737"/>
                      <a:pt x="64" y="1054"/>
                      <a:pt x="1" y="1402"/>
                    </a:cubicBezTo>
                    <a:cubicBezTo>
                      <a:pt x="64" y="1751"/>
                      <a:pt x="349" y="2099"/>
                      <a:pt x="793" y="2352"/>
                    </a:cubicBezTo>
                    <a:cubicBezTo>
                      <a:pt x="1331" y="2669"/>
                      <a:pt x="2028" y="2827"/>
                      <a:pt x="2724" y="2827"/>
                    </a:cubicBezTo>
                    <a:cubicBezTo>
                      <a:pt x="3421" y="2827"/>
                      <a:pt x="4118" y="2669"/>
                      <a:pt x="4656" y="2352"/>
                    </a:cubicBezTo>
                    <a:cubicBezTo>
                      <a:pt x="5100" y="2099"/>
                      <a:pt x="5353" y="1751"/>
                      <a:pt x="5416" y="1402"/>
                    </a:cubicBezTo>
                    <a:cubicBezTo>
                      <a:pt x="5353" y="1054"/>
                      <a:pt x="5100" y="737"/>
                      <a:pt x="4656" y="452"/>
                    </a:cubicBezTo>
                    <a:cubicBezTo>
                      <a:pt x="4118" y="151"/>
                      <a:pt x="3421" y="1"/>
                      <a:pt x="2724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4061;p38">
                <a:extLst>
                  <a:ext uri="{FF2B5EF4-FFF2-40B4-BE49-F238E27FC236}">
                    <a16:creationId xmlns:a16="http://schemas.microsoft.com/office/drawing/2014/main" id="{950E7095-64E9-9960-E40D-92B656BDABBA}"/>
                  </a:ext>
                </a:extLst>
              </p:cNvPr>
              <p:cNvSpPr/>
              <p:nvPr/>
            </p:nvSpPr>
            <p:spPr>
              <a:xfrm>
                <a:off x="1307739" y="1415233"/>
                <a:ext cx="142844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534" extrusionOk="0">
                    <a:moveTo>
                      <a:pt x="381" y="0"/>
                    </a:moveTo>
                    <a:lnTo>
                      <a:pt x="1" y="222"/>
                    </a:lnTo>
                    <a:lnTo>
                      <a:pt x="3991" y="2534"/>
                    </a:lnTo>
                    <a:lnTo>
                      <a:pt x="4371" y="231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4062;p38">
                <a:extLst>
                  <a:ext uri="{FF2B5EF4-FFF2-40B4-BE49-F238E27FC236}">
                    <a16:creationId xmlns:a16="http://schemas.microsoft.com/office/drawing/2014/main" id="{0DD30864-3F1E-EA24-FB75-348E362F9A4F}"/>
                  </a:ext>
                </a:extLst>
              </p:cNvPr>
              <p:cNvSpPr/>
              <p:nvPr/>
            </p:nvSpPr>
            <p:spPr>
              <a:xfrm>
                <a:off x="1284998" y="1428661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0" y="1"/>
                    </a:moveTo>
                    <a:lnTo>
                      <a:pt x="0" y="223"/>
                    </a:lnTo>
                    <a:lnTo>
                      <a:pt x="3990" y="2503"/>
                    </a:lnTo>
                    <a:lnTo>
                      <a:pt x="4370" y="2313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4063;p38">
                <a:extLst>
                  <a:ext uri="{FF2B5EF4-FFF2-40B4-BE49-F238E27FC236}">
                    <a16:creationId xmlns:a16="http://schemas.microsoft.com/office/drawing/2014/main" id="{5A5AFE2C-A3C0-6D99-D7AA-FF631D0945D0}"/>
                  </a:ext>
                </a:extLst>
              </p:cNvPr>
              <p:cNvSpPr/>
              <p:nvPr/>
            </p:nvSpPr>
            <p:spPr>
              <a:xfrm>
                <a:off x="1262226" y="1442122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0" y="1"/>
                    </a:moveTo>
                    <a:lnTo>
                      <a:pt x="0" y="222"/>
                    </a:lnTo>
                    <a:lnTo>
                      <a:pt x="3991" y="2503"/>
                    </a:lnTo>
                    <a:lnTo>
                      <a:pt x="4371" y="2281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4064;p38">
                <a:extLst>
                  <a:ext uri="{FF2B5EF4-FFF2-40B4-BE49-F238E27FC236}">
                    <a16:creationId xmlns:a16="http://schemas.microsoft.com/office/drawing/2014/main" id="{33C3740F-216E-37E4-311F-EDFE48346417}"/>
                  </a:ext>
                </a:extLst>
              </p:cNvPr>
              <p:cNvSpPr/>
              <p:nvPr/>
            </p:nvSpPr>
            <p:spPr>
              <a:xfrm>
                <a:off x="1516745" y="1290032"/>
                <a:ext cx="141799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03" extrusionOk="0">
                    <a:moveTo>
                      <a:pt x="349" y="0"/>
                    </a:moveTo>
                    <a:lnTo>
                      <a:pt x="1" y="222"/>
                    </a:lnTo>
                    <a:lnTo>
                      <a:pt x="3991" y="2502"/>
                    </a:lnTo>
                    <a:lnTo>
                      <a:pt x="4340" y="231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4065;p38">
                <a:extLst>
                  <a:ext uri="{FF2B5EF4-FFF2-40B4-BE49-F238E27FC236}">
                    <a16:creationId xmlns:a16="http://schemas.microsoft.com/office/drawing/2014/main" id="{0185565E-7362-A704-21C2-150D8E0BE0A7}"/>
                  </a:ext>
                </a:extLst>
              </p:cNvPr>
              <p:cNvSpPr/>
              <p:nvPr/>
            </p:nvSpPr>
            <p:spPr>
              <a:xfrm>
                <a:off x="1494004" y="1303493"/>
                <a:ext cx="141766" cy="81747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2502" extrusionOk="0">
                    <a:moveTo>
                      <a:pt x="349" y="0"/>
                    </a:moveTo>
                    <a:lnTo>
                      <a:pt x="0" y="222"/>
                    </a:lnTo>
                    <a:lnTo>
                      <a:pt x="3990" y="2502"/>
                    </a:lnTo>
                    <a:lnTo>
                      <a:pt x="4339" y="2280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4066;p38">
                <a:extLst>
                  <a:ext uri="{FF2B5EF4-FFF2-40B4-BE49-F238E27FC236}">
                    <a16:creationId xmlns:a16="http://schemas.microsoft.com/office/drawing/2014/main" id="{4B60D9D3-7F57-90C5-F3E8-57A8E4E5A100}"/>
                  </a:ext>
                </a:extLst>
              </p:cNvPr>
              <p:cNvSpPr/>
              <p:nvPr/>
            </p:nvSpPr>
            <p:spPr>
              <a:xfrm>
                <a:off x="1471232" y="1316921"/>
                <a:ext cx="141799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03" extrusionOk="0">
                    <a:moveTo>
                      <a:pt x="349" y="1"/>
                    </a:moveTo>
                    <a:lnTo>
                      <a:pt x="0" y="191"/>
                    </a:lnTo>
                    <a:lnTo>
                      <a:pt x="3991" y="2503"/>
                    </a:lnTo>
                    <a:lnTo>
                      <a:pt x="4339" y="2281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4067;p38">
                <a:extLst>
                  <a:ext uri="{FF2B5EF4-FFF2-40B4-BE49-F238E27FC236}">
                    <a16:creationId xmlns:a16="http://schemas.microsoft.com/office/drawing/2014/main" id="{99AC9EBA-4092-5C97-C8A7-2BCC8954C811}"/>
                  </a:ext>
                </a:extLst>
              </p:cNvPr>
              <p:cNvSpPr/>
              <p:nvPr/>
            </p:nvSpPr>
            <p:spPr>
              <a:xfrm>
                <a:off x="1558141" y="1464634"/>
                <a:ext cx="183195" cy="5616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1719" extrusionOk="0">
                    <a:moveTo>
                      <a:pt x="2803" y="0"/>
                    </a:moveTo>
                    <a:cubicBezTo>
                      <a:pt x="2107" y="0"/>
                      <a:pt x="1410" y="151"/>
                      <a:pt x="887" y="452"/>
                    </a:cubicBezTo>
                    <a:cubicBezTo>
                      <a:pt x="286" y="800"/>
                      <a:pt x="1" y="1275"/>
                      <a:pt x="96" y="1719"/>
                    </a:cubicBezTo>
                    <a:cubicBezTo>
                      <a:pt x="159" y="1370"/>
                      <a:pt x="412" y="1053"/>
                      <a:pt x="887" y="768"/>
                    </a:cubicBezTo>
                    <a:cubicBezTo>
                      <a:pt x="1410" y="468"/>
                      <a:pt x="2107" y="317"/>
                      <a:pt x="2803" y="317"/>
                    </a:cubicBezTo>
                    <a:cubicBezTo>
                      <a:pt x="3500" y="317"/>
                      <a:pt x="4197" y="468"/>
                      <a:pt x="4719" y="768"/>
                    </a:cubicBezTo>
                    <a:cubicBezTo>
                      <a:pt x="5194" y="1053"/>
                      <a:pt x="5448" y="1370"/>
                      <a:pt x="5511" y="1719"/>
                    </a:cubicBezTo>
                    <a:cubicBezTo>
                      <a:pt x="5606" y="1275"/>
                      <a:pt x="5321" y="800"/>
                      <a:pt x="4719" y="452"/>
                    </a:cubicBezTo>
                    <a:cubicBezTo>
                      <a:pt x="4197" y="151"/>
                      <a:pt x="3500" y="0"/>
                      <a:pt x="2803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4068;p38">
                <a:extLst>
                  <a:ext uri="{FF2B5EF4-FFF2-40B4-BE49-F238E27FC236}">
                    <a16:creationId xmlns:a16="http://schemas.microsoft.com/office/drawing/2014/main" id="{DDE10C65-70E9-91D0-7B2C-D9744B19C5A2}"/>
                  </a:ext>
                </a:extLst>
              </p:cNvPr>
              <p:cNvSpPr/>
              <p:nvPr/>
            </p:nvSpPr>
            <p:spPr>
              <a:xfrm>
                <a:off x="1561244" y="1474991"/>
                <a:ext cx="176987" cy="91581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803" extrusionOk="0">
                    <a:moveTo>
                      <a:pt x="2708" y="0"/>
                    </a:moveTo>
                    <a:cubicBezTo>
                      <a:pt x="2012" y="0"/>
                      <a:pt x="1315" y="151"/>
                      <a:pt x="792" y="451"/>
                    </a:cubicBezTo>
                    <a:cubicBezTo>
                      <a:pt x="317" y="736"/>
                      <a:pt x="64" y="1053"/>
                      <a:pt x="1" y="1402"/>
                    </a:cubicBezTo>
                    <a:cubicBezTo>
                      <a:pt x="64" y="1750"/>
                      <a:pt x="317" y="2098"/>
                      <a:pt x="792" y="2352"/>
                    </a:cubicBezTo>
                    <a:cubicBezTo>
                      <a:pt x="1315" y="2652"/>
                      <a:pt x="2012" y="2803"/>
                      <a:pt x="2708" y="2803"/>
                    </a:cubicBezTo>
                    <a:cubicBezTo>
                      <a:pt x="3405" y="2803"/>
                      <a:pt x="4102" y="2652"/>
                      <a:pt x="4624" y="2352"/>
                    </a:cubicBezTo>
                    <a:cubicBezTo>
                      <a:pt x="5099" y="2098"/>
                      <a:pt x="5353" y="1750"/>
                      <a:pt x="5416" y="1402"/>
                    </a:cubicBezTo>
                    <a:cubicBezTo>
                      <a:pt x="5353" y="1053"/>
                      <a:pt x="5099" y="736"/>
                      <a:pt x="4624" y="451"/>
                    </a:cubicBezTo>
                    <a:cubicBezTo>
                      <a:pt x="4102" y="151"/>
                      <a:pt x="3405" y="0"/>
                      <a:pt x="2708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4069;p38">
                <a:extLst>
                  <a:ext uri="{FF2B5EF4-FFF2-40B4-BE49-F238E27FC236}">
                    <a16:creationId xmlns:a16="http://schemas.microsoft.com/office/drawing/2014/main" id="{C91223F5-33BE-57B8-1014-FEDE548C03EF}"/>
                  </a:ext>
                </a:extLst>
              </p:cNvPr>
              <p:cNvSpPr/>
              <p:nvPr/>
            </p:nvSpPr>
            <p:spPr>
              <a:xfrm>
                <a:off x="1496063" y="1523869"/>
                <a:ext cx="141799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35" extrusionOk="0">
                    <a:moveTo>
                      <a:pt x="381" y="1"/>
                    </a:moveTo>
                    <a:lnTo>
                      <a:pt x="1" y="222"/>
                    </a:lnTo>
                    <a:lnTo>
                      <a:pt x="3991" y="2534"/>
                    </a:lnTo>
                    <a:lnTo>
                      <a:pt x="4339" y="2312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4070;p38">
                <a:extLst>
                  <a:ext uri="{FF2B5EF4-FFF2-40B4-BE49-F238E27FC236}">
                    <a16:creationId xmlns:a16="http://schemas.microsoft.com/office/drawing/2014/main" id="{077FC4E2-3092-F0BF-6511-F4F4F2D7F854}"/>
                  </a:ext>
                </a:extLst>
              </p:cNvPr>
              <p:cNvSpPr/>
              <p:nvPr/>
            </p:nvSpPr>
            <p:spPr>
              <a:xfrm>
                <a:off x="1473290" y="1537330"/>
                <a:ext cx="141799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03" extrusionOk="0">
                    <a:moveTo>
                      <a:pt x="349" y="0"/>
                    </a:moveTo>
                    <a:lnTo>
                      <a:pt x="1" y="222"/>
                    </a:lnTo>
                    <a:lnTo>
                      <a:pt x="3991" y="2502"/>
                    </a:lnTo>
                    <a:lnTo>
                      <a:pt x="4339" y="231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4071;p38">
                <a:extLst>
                  <a:ext uri="{FF2B5EF4-FFF2-40B4-BE49-F238E27FC236}">
                    <a16:creationId xmlns:a16="http://schemas.microsoft.com/office/drawing/2014/main" id="{A0C5FA38-FE3E-1B6D-8FBE-333F59015E30}"/>
                  </a:ext>
                </a:extLst>
              </p:cNvPr>
              <p:cNvSpPr/>
              <p:nvPr/>
            </p:nvSpPr>
            <p:spPr>
              <a:xfrm>
                <a:off x="1450550" y="1550758"/>
                <a:ext cx="141766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2503" extrusionOk="0">
                    <a:moveTo>
                      <a:pt x="348" y="1"/>
                    </a:moveTo>
                    <a:lnTo>
                      <a:pt x="0" y="191"/>
                    </a:lnTo>
                    <a:lnTo>
                      <a:pt x="3990" y="2503"/>
                    </a:lnTo>
                    <a:lnTo>
                      <a:pt x="4339" y="2281"/>
                    </a:lnTo>
                    <a:lnTo>
                      <a:pt x="348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4072;p38">
                <a:extLst>
                  <a:ext uri="{FF2B5EF4-FFF2-40B4-BE49-F238E27FC236}">
                    <a16:creationId xmlns:a16="http://schemas.microsoft.com/office/drawing/2014/main" id="{224E21E9-08C8-9FAA-80B7-DE0580DA7CC5}"/>
                  </a:ext>
                </a:extLst>
              </p:cNvPr>
              <p:cNvSpPr/>
              <p:nvPr/>
            </p:nvSpPr>
            <p:spPr>
              <a:xfrm>
                <a:off x="1704056" y="1398668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0" y="1"/>
                    </a:moveTo>
                    <a:lnTo>
                      <a:pt x="0" y="222"/>
                    </a:lnTo>
                    <a:lnTo>
                      <a:pt x="3990" y="2502"/>
                    </a:lnTo>
                    <a:lnTo>
                      <a:pt x="4370" y="2312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4073;p38">
                <a:extLst>
                  <a:ext uri="{FF2B5EF4-FFF2-40B4-BE49-F238E27FC236}">
                    <a16:creationId xmlns:a16="http://schemas.microsoft.com/office/drawing/2014/main" id="{5F53386A-6554-DB74-2289-8C5E5A7AF1E9}"/>
                  </a:ext>
                </a:extLst>
              </p:cNvPr>
              <p:cNvSpPr/>
              <p:nvPr/>
            </p:nvSpPr>
            <p:spPr>
              <a:xfrm>
                <a:off x="1681283" y="1412129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0" y="0"/>
                    </a:moveTo>
                    <a:lnTo>
                      <a:pt x="0" y="190"/>
                    </a:lnTo>
                    <a:lnTo>
                      <a:pt x="3991" y="2502"/>
                    </a:lnTo>
                    <a:lnTo>
                      <a:pt x="4371" y="2280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4074;p38">
                <a:extLst>
                  <a:ext uri="{FF2B5EF4-FFF2-40B4-BE49-F238E27FC236}">
                    <a16:creationId xmlns:a16="http://schemas.microsoft.com/office/drawing/2014/main" id="{2651B0E3-4175-AC94-45EB-6D33BE168176}"/>
                  </a:ext>
                </a:extLst>
              </p:cNvPr>
              <p:cNvSpPr/>
              <p:nvPr/>
            </p:nvSpPr>
            <p:spPr>
              <a:xfrm>
                <a:off x="1658511" y="1424545"/>
                <a:ext cx="142811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34" extrusionOk="0">
                    <a:moveTo>
                      <a:pt x="381" y="0"/>
                    </a:moveTo>
                    <a:lnTo>
                      <a:pt x="1" y="222"/>
                    </a:lnTo>
                    <a:lnTo>
                      <a:pt x="3991" y="2534"/>
                    </a:lnTo>
                    <a:lnTo>
                      <a:pt x="4371" y="231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4075;p38">
                <a:extLst>
                  <a:ext uri="{FF2B5EF4-FFF2-40B4-BE49-F238E27FC236}">
                    <a16:creationId xmlns:a16="http://schemas.microsoft.com/office/drawing/2014/main" id="{F64B3B5C-4696-2F71-8536-7817BA83FD4B}"/>
                  </a:ext>
                </a:extLst>
              </p:cNvPr>
              <p:cNvSpPr/>
              <p:nvPr/>
            </p:nvSpPr>
            <p:spPr>
              <a:xfrm>
                <a:off x="2164477" y="1840498"/>
                <a:ext cx="523609" cy="2196703"/>
              </a:xfrm>
              <a:custGeom>
                <a:avLst/>
                <a:gdLst/>
                <a:ahLst/>
                <a:cxnLst/>
                <a:rect l="l" t="t" r="r" b="b"/>
                <a:pathLst>
                  <a:path w="16026" h="67234" extrusionOk="0">
                    <a:moveTo>
                      <a:pt x="16025" y="0"/>
                    </a:moveTo>
                    <a:lnTo>
                      <a:pt x="1" y="9279"/>
                    </a:lnTo>
                    <a:lnTo>
                      <a:pt x="1" y="67233"/>
                    </a:lnTo>
                    <a:lnTo>
                      <a:pt x="16025" y="57954"/>
                    </a:lnTo>
                    <a:lnTo>
                      <a:pt x="16025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4076;p38">
                <a:extLst>
                  <a:ext uri="{FF2B5EF4-FFF2-40B4-BE49-F238E27FC236}">
                    <a16:creationId xmlns:a16="http://schemas.microsoft.com/office/drawing/2014/main" id="{6544E2AB-FFAA-A6EB-4CB4-97DAA439CBCD}"/>
                  </a:ext>
                </a:extLst>
              </p:cNvPr>
              <p:cNvSpPr/>
              <p:nvPr/>
            </p:nvSpPr>
            <p:spPr>
              <a:xfrm>
                <a:off x="1596433" y="1815667"/>
                <a:ext cx="568077" cy="2221534"/>
              </a:xfrm>
              <a:custGeom>
                <a:avLst/>
                <a:gdLst/>
                <a:ahLst/>
                <a:cxnLst/>
                <a:rect l="l" t="t" r="r" b="b"/>
                <a:pathLst>
                  <a:path w="17387" h="67994" extrusionOk="0">
                    <a:moveTo>
                      <a:pt x="0" y="0"/>
                    </a:moveTo>
                    <a:lnTo>
                      <a:pt x="0" y="57954"/>
                    </a:lnTo>
                    <a:lnTo>
                      <a:pt x="17387" y="67993"/>
                    </a:lnTo>
                    <a:lnTo>
                      <a:pt x="17387" y="1003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4077;p38">
                <a:extLst>
                  <a:ext uri="{FF2B5EF4-FFF2-40B4-BE49-F238E27FC236}">
                    <a16:creationId xmlns:a16="http://schemas.microsoft.com/office/drawing/2014/main" id="{AD7A379A-1E42-1106-3A0B-13ADF1A45D1B}"/>
                  </a:ext>
                </a:extLst>
              </p:cNvPr>
              <p:cNvSpPr/>
              <p:nvPr/>
            </p:nvSpPr>
            <p:spPr>
              <a:xfrm>
                <a:off x="1621264" y="1920023"/>
                <a:ext cx="518415" cy="2102671"/>
              </a:xfrm>
              <a:custGeom>
                <a:avLst/>
                <a:gdLst/>
                <a:ahLst/>
                <a:cxnLst/>
                <a:rect l="l" t="t" r="r" b="b"/>
                <a:pathLst>
                  <a:path w="15867" h="64356" extrusionOk="0">
                    <a:moveTo>
                      <a:pt x="293" y="1"/>
                    </a:moveTo>
                    <a:cubicBezTo>
                      <a:pt x="113" y="1"/>
                      <a:pt x="0" y="136"/>
                      <a:pt x="0" y="385"/>
                    </a:cubicBezTo>
                    <a:lnTo>
                      <a:pt x="0" y="55204"/>
                    </a:lnTo>
                    <a:lnTo>
                      <a:pt x="15867" y="64356"/>
                    </a:lnTo>
                    <a:lnTo>
                      <a:pt x="15867" y="9569"/>
                    </a:lnTo>
                    <a:cubicBezTo>
                      <a:pt x="15867" y="9220"/>
                      <a:pt x="15645" y="8777"/>
                      <a:pt x="15328" y="8619"/>
                    </a:cubicBezTo>
                    <a:lnTo>
                      <a:pt x="539" y="68"/>
                    </a:lnTo>
                    <a:cubicBezTo>
                      <a:pt x="448" y="23"/>
                      <a:pt x="365" y="1"/>
                      <a:pt x="293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4078;p38">
                <a:extLst>
                  <a:ext uri="{FF2B5EF4-FFF2-40B4-BE49-F238E27FC236}">
                    <a16:creationId xmlns:a16="http://schemas.microsoft.com/office/drawing/2014/main" id="{E44E0F88-65CD-553F-FFFA-FA705F8B1A82}"/>
                  </a:ext>
                </a:extLst>
              </p:cNvPr>
              <p:cNvSpPr/>
              <p:nvPr/>
            </p:nvSpPr>
            <p:spPr>
              <a:xfrm>
                <a:off x="1636783" y="1946488"/>
                <a:ext cx="487376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9" extrusionOk="0">
                    <a:moveTo>
                      <a:pt x="244" y="0"/>
                    </a:moveTo>
                    <a:cubicBezTo>
                      <a:pt x="102" y="0"/>
                      <a:pt x="1" y="118"/>
                      <a:pt x="1" y="303"/>
                    </a:cubicBezTo>
                    <a:lnTo>
                      <a:pt x="1" y="2932"/>
                    </a:lnTo>
                    <a:cubicBezTo>
                      <a:pt x="1" y="3217"/>
                      <a:pt x="191" y="3533"/>
                      <a:pt x="412" y="3692"/>
                    </a:cubicBezTo>
                    <a:lnTo>
                      <a:pt x="14505" y="11799"/>
                    </a:lnTo>
                    <a:cubicBezTo>
                      <a:pt x="14572" y="11847"/>
                      <a:pt x="14637" y="11869"/>
                      <a:pt x="14694" y="11869"/>
                    </a:cubicBezTo>
                    <a:cubicBezTo>
                      <a:pt x="14824" y="11869"/>
                      <a:pt x="14917" y="11754"/>
                      <a:pt x="14917" y="11577"/>
                    </a:cubicBezTo>
                    <a:lnTo>
                      <a:pt x="14917" y="8949"/>
                    </a:lnTo>
                    <a:cubicBezTo>
                      <a:pt x="14917" y="8664"/>
                      <a:pt x="14727" y="8315"/>
                      <a:pt x="14505" y="8189"/>
                    </a:cubicBezTo>
                    <a:lnTo>
                      <a:pt x="412" y="50"/>
                    </a:lnTo>
                    <a:cubicBezTo>
                      <a:pt x="353" y="16"/>
                      <a:pt x="296" y="0"/>
                      <a:pt x="24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4079;p38">
                <a:extLst>
                  <a:ext uri="{FF2B5EF4-FFF2-40B4-BE49-F238E27FC236}">
                    <a16:creationId xmlns:a16="http://schemas.microsoft.com/office/drawing/2014/main" id="{F0F6A09C-3110-C7C1-1320-C7A630BB0955}"/>
                  </a:ext>
                </a:extLst>
              </p:cNvPr>
              <p:cNvSpPr/>
              <p:nvPr/>
            </p:nvSpPr>
            <p:spPr>
              <a:xfrm>
                <a:off x="1660569" y="1983277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4080;p38">
                <a:extLst>
                  <a:ext uri="{FF2B5EF4-FFF2-40B4-BE49-F238E27FC236}">
                    <a16:creationId xmlns:a16="http://schemas.microsoft.com/office/drawing/2014/main" id="{1AF43BD0-8DAE-1979-9644-0F8761BE7555}"/>
                  </a:ext>
                </a:extLst>
              </p:cNvPr>
              <p:cNvSpPr/>
              <p:nvPr/>
            </p:nvSpPr>
            <p:spPr>
              <a:xfrm>
                <a:off x="1660569" y="2010166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4081;p38">
                <a:extLst>
                  <a:ext uri="{FF2B5EF4-FFF2-40B4-BE49-F238E27FC236}">
                    <a16:creationId xmlns:a16="http://schemas.microsoft.com/office/drawing/2014/main" id="{968546D5-B409-F098-6887-8DD3F685869F}"/>
                  </a:ext>
                </a:extLst>
              </p:cNvPr>
              <p:cNvSpPr/>
              <p:nvPr/>
            </p:nvSpPr>
            <p:spPr>
              <a:xfrm>
                <a:off x="1660569" y="203604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4082;p38">
                <a:extLst>
                  <a:ext uri="{FF2B5EF4-FFF2-40B4-BE49-F238E27FC236}">
                    <a16:creationId xmlns:a16="http://schemas.microsoft.com/office/drawing/2014/main" id="{E81B40B6-1E44-06B8-6253-F2FABDE8F08D}"/>
                  </a:ext>
                </a:extLst>
              </p:cNvPr>
              <p:cNvSpPr/>
              <p:nvPr/>
            </p:nvSpPr>
            <p:spPr>
              <a:xfrm>
                <a:off x="1968932" y="2184866"/>
                <a:ext cx="22773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97" h="867" extrusionOk="0">
                    <a:moveTo>
                      <a:pt x="205" y="0"/>
                    </a:moveTo>
                    <a:cubicBezTo>
                      <a:pt x="85" y="0"/>
                      <a:pt x="0" y="89"/>
                      <a:pt x="0" y="228"/>
                    </a:cubicBezTo>
                    <a:cubicBezTo>
                      <a:pt x="0" y="449"/>
                      <a:pt x="159" y="703"/>
                      <a:pt x="349" y="829"/>
                    </a:cubicBezTo>
                    <a:cubicBezTo>
                      <a:pt x="400" y="855"/>
                      <a:pt x="448" y="867"/>
                      <a:pt x="492" y="867"/>
                    </a:cubicBezTo>
                    <a:cubicBezTo>
                      <a:pt x="612" y="867"/>
                      <a:pt x="697" y="778"/>
                      <a:pt x="697" y="639"/>
                    </a:cubicBezTo>
                    <a:cubicBezTo>
                      <a:pt x="697" y="418"/>
                      <a:pt x="539" y="164"/>
                      <a:pt x="349" y="38"/>
                    </a:cubicBezTo>
                    <a:cubicBezTo>
                      <a:pt x="298" y="12"/>
                      <a:pt x="249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4083;p38">
                <a:extLst>
                  <a:ext uri="{FF2B5EF4-FFF2-40B4-BE49-F238E27FC236}">
                    <a16:creationId xmlns:a16="http://schemas.microsoft.com/office/drawing/2014/main" id="{20018D3E-FE85-BACC-EF45-5B2B8F3C5C88}"/>
                  </a:ext>
                </a:extLst>
              </p:cNvPr>
              <p:cNvSpPr/>
              <p:nvPr/>
            </p:nvSpPr>
            <p:spPr>
              <a:xfrm>
                <a:off x="2016536" y="2212442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34"/>
                      <a:pt x="127" y="587"/>
                    </a:cubicBezTo>
                    <a:cubicBezTo>
                      <a:pt x="224" y="758"/>
                      <a:pt x="378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8" y="777"/>
                      <a:pt x="728" y="524"/>
                      <a:pt x="602" y="302"/>
                    </a:cubicBezTo>
                    <a:cubicBezTo>
                      <a:pt x="497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4084;p38">
                <a:extLst>
                  <a:ext uri="{FF2B5EF4-FFF2-40B4-BE49-F238E27FC236}">
                    <a16:creationId xmlns:a16="http://schemas.microsoft.com/office/drawing/2014/main" id="{A3E64BD1-FC35-0AD3-F8D5-A2971EED0563}"/>
                  </a:ext>
                </a:extLst>
              </p:cNvPr>
              <p:cNvSpPr/>
              <p:nvPr/>
            </p:nvSpPr>
            <p:spPr>
              <a:xfrm>
                <a:off x="2064107" y="2240377"/>
                <a:ext cx="23851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60" extrusionOk="0">
                    <a:moveTo>
                      <a:pt x="201" y="1"/>
                    </a:moveTo>
                    <a:cubicBezTo>
                      <a:pt x="175" y="1"/>
                      <a:pt x="150" y="6"/>
                      <a:pt x="128" y="17"/>
                    </a:cubicBezTo>
                    <a:cubicBezTo>
                      <a:pt x="1" y="80"/>
                      <a:pt x="1" y="334"/>
                      <a:pt x="128" y="555"/>
                    </a:cubicBezTo>
                    <a:cubicBezTo>
                      <a:pt x="229" y="758"/>
                      <a:pt x="391" y="859"/>
                      <a:pt x="517" y="859"/>
                    </a:cubicBezTo>
                    <a:cubicBezTo>
                      <a:pt x="548" y="859"/>
                      <a:pt x="577" y="853"/>
                      <a:pt x="603" y="840"/>
                    </a:cubicBezTo>
                    <a:cubicBezTo>
                      <a:pt x="729" y="777"/>
                      <a:pt x="729" y="524"/>
                      <a:pt x="603" y="302"/>
                    </a:cubicBezTo>
                    <a:cubicBezTo>
                      <a:pt x="498" y="119"/>
                      <a:pt x="329" y="1"/>
                      <a:pt x="201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4085;p38">
                <a:extLst>
                  <a:ext uri="{FF2B5EF4-FFF2-40B4-BE49-F238E27FC236}">
                    <a16:creationId xmlns:a16="http://schemas.microsoft.com/office/drawing/2014/main" id="{1BF81861-B298-936C-3536-1804C17D2FB4}"/>
                  </a:ext>
                </a:extLst>
              </p:cNvPr>
              <p:cNvSpPr/>
              <p:nvPr/>
            </p:nvSpPr>
            <p:spPr>
              <a:xfrm>
                <a:off x="1636783" y="2084954"/>
                <a:ext cx="487376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0" extrusionOk="0">
                    <a:moveTo>
                      <a:pt x="230" y="0"/>
                    </a:moveTo>
                    <a:cubicBezTo>
                      <a:pt x="96" y="0"/>
                      <a:pt x="1" y="107"/>
                      <a:pt x="1" y="309"/>
                    </a:cubicBezTo>
                    <a:lnTo>
                      <a:pt x="1" y="2937"/>
                    </a:lnTo>
                    <a:cubicBezTo>
                      <a:pt x="1" y="3222"/>
                      <a:pt x="191" y="3539"/>
                      <a:pt x="412" y="3697"/>
                    </a:cubicBezTo>
                    <a:lnTo>
                      <a:pt x="14505" y="11805"/>
                    </a:lnTo>
                    <a:cubicBezTo>
                      <a:pt x="14570" y="11842"/>
                      <a:pt x="14632" y="11860"/>
                      <a:pt x="14687" y="11860"/>
                    </a:cubicBezTo>
                    <a:cubicBezTo>
                      <a:pt x="14821" y="11860"/>
                      <a:pt x="14917" y="11753"/>
                      <a:pt x="14917" y="11551"/>
                    </a:cubicBezTo>
                    <a:lnTo>
                      <a:pt x="14917" y="8923"/>
                    </a:lnTo>
                    <a:cubicBezTo>
                      <a:pt x="14917" y="8669"/>
                      <a:pt x="14727" y="8321"/>
                      <a:pt x="14505" y="8194"/>
                    </a:cubicBezTo>
                    <a:lnTo>
                      <a:pt x="412" y="55"/>
                    </a:lnTo>
                    <a:cubicBezTo>
                      <a:pt x="348" y="18"/>
                      <a:pt x="286" y="0"/>
                      <a:pt x="23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4086;p38">
                <a:extLst>
                  <a:ext uri="{FF2B5EF4-FFF2-40B4-BE49-F238E27FC236}">
                    <a16:creationId xmlns:a16="http://schemas.microsoft.com/office/drawing/2014/main" id="{B47AE82F-55EB-07AC-2546-60FA25FB6F4E}"/>
                  </a:ext>
                </a:extLst>
              </p:cNvPr>
              <p:cNvSpPr/>
              <p:nvPr/>
            </p:nvSpPr>
            <p:spPr>
              <a:xfrm>
                <a:off x="1660569" y="2121939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4087;p38">
                <a:extLst>
                  <a:ext uri="{FF2B5EF4-FFF2-40B4-BE49-F238E27FC236}">
                    <a16:creationId xmlns:a16="http://schemas.microsoft.com/office/drawing/2014/main" id="{2E0215A6-5DCE-E610-812C-175B8D4AA99E}"/>
                  </a:ext>
                </a:extLst>
              </p:cNvPr>
              <p:cNvSpPr/>
              <p:nvPr/>
            </p:nvSpPr>
            <p:spPr>
              <a:xfrm>
                <a:off x="1660569" y="2147783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4088;p38">
                <a:extLst>
                  <a:ext uri="{FF2B5EF4-FFF2-40B4-BE49-F238E27FC236}">
                    <a16:creationId xmlns:a16="http://schemas.microsoft.com/office/drawing/2014/main" id="{6EF0D169-4272-07B0-8BD7-DE1E9BCCAD19}"/>
                  </a:ext>
                </a:extLst>
              </p:cNvPr>
              <p:cNvSpPr/>
              <p:nvPr/>
            </p:nvSpPr>
            <p:spPr>
              <a:xfrm>
                <a:off x="1660569" y="217470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4089;p38">
                <a:extLst>
                  <a:ext uri="{FF2B5EF4-FFF2-40B4-BE49-F238E27FC236}">
                    <a16:creationId xmlns:a16="http://schemas.microsoft.com/office/drawing/2014/main" id="{2D46FF21-562C-6592-0DF8-680219F4C8D6}"/>
                  </a:ext>
                </a:extLst>
              </p:cNvPr>
              <p:cNvSpPr/>
              <p:nvPr/>
            </p:nvSpPr>
            <p:spPr>
              <a:xfrm>
                <a:off x="1967886" y="2323169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01" y="0"/>
                    </a:moveTo>
                    <a:cubicBezTo>
                      <a:pt x="174" y="0"/>
                      <a:pt x="149" y="6"/>
                      <a:pt x="127" y="17"/>
                    </a:cubicBezTo>
                    <a:cubicBezTo>
                      <a:pt x="1" y="112"/>
                      <a:pt x="1" y="333"/>
                      <a:pt x="127" y="587"/>
                    </a:cubicBezTo>
                    <a:cubicBezTo>
                      <a:pt x="225" y="757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7"/>
                      <a:pt x="729" y="523"/>
                      <a:pt x="602" y="302"/>
                    </a:cubicBezTo>
                    <a:cubicBezTo>
                      <a:pt x="498" y="119"/>
                      <a:pt x="328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4090;p38">
                <a:extLst>
                  <a:ext uri="{FF2B5EF4-FFF2-40B4-BE49-F238E27FC236}">
                    <a16:creationId xmlns:a16="http://schemas.microsoft.com/office/drawing/2014/main" id="{941EA192-9900-1052-93D7-E7F8DDBC1711}"/>
                  </a:ext>
                </a:extLst>
              </p:cNvPr>
              <p:cNvSpPr/>
              <p:nvPr/>
            </p:nvSpPr>
            <p:spPr>
              <a:xfrm>
                <a:off x="2017549" y="2351267"/>
                <a:ext cx="21760" cy="2813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1" extrusionOk="0">
                    <a:moveTo>
                      <a:pt x="179" y="1"/>
                    </a:moveTo>
                    <a:cubicBezTo>
                      <a:pt x="78" y="1"/>
                      <a:pt x="1" y="78"/>
                      <a:pt x="1" y="233"/>
                    </a:cubicBezTo>
                    <a:cubicBezTo>
                      <a:pt x="1" y="455"/>
                      <a:pt x="159" y="708"/>
                      <a:pt x="317" y="803"/>
                    </a:cubicBezTo>
                    <a:cubicBezTo>
                      <a:pt x="376" y="842"/>
                      <a:pt x="431" y="860"/>
                      <a:pt x="479" y="860"/>
                    </a:cubicBezTo>
                    <a:cubicBezTo>
                      <a:pt x="589" y="860"/>
                      <a:pt x="666" y="767"/>
                      <a:pt x="666" y="613"/>
                    </a:cubicBezTo>
                    <a:cubicBezTo>
                      <a:pt x="666" y="423"/>
                      <a:pt x="507" y="138"/>
                      <a:pt x="317" y="43"/>
                    </a:cubicBezTo>
                    <a:cubicBezTo>
                      <a:pt x="270" y="15"/>
                      <a:pt x="222" y="1"/>
                      <a:pt x="17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4091;p38">
                <a:extLst>
                  <a:ext uri="{FF2B5EF4-FFF2-40B4-BE49-F238E27FC236}">
                    <a16:creationId xmlns:a16="http://schemas.microsoft.com/office/drawing/2014/main" id="{8912EC7B-393C-6B7A-A98C-3169FE21FFA3}"/>
                  </a:ext>
                </a:extLst>
              </p:cNvPr>
              <p:cNvSpPr/>
              <p:nvPr/>
            </p:nvSpPr>
            <p:spPr>
              <a:xfrm>
                <a:off x="2064107" y="2378516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1"/>
                    </a:moveTo>
                    <a:cubicBezTo>
                      <a:pt x="191" y="1"/>
                      <a:pt x="157" y="11"/>
                      <a:pt x="128" y="33"/>
                    </a:cubicBezTo>
                    <a:cubicBezTo>
                      <a:pt x="1" y="96"/>
                      <a:pt x="1" y="349"/>
                      <a:pt x="128" y="571"/>
                    </a:cubicBezTo>
                    <a:cubicBezTo>
                      <a:pt x="232" y="754"/>
                      <a:pt x="401" y="872"/>
                      <a:pt x="529" y="872"/>
                    </a:cubicBezTo>
                    <a:cubicBezTo>
                      <a:pt x="556" y="872"/>
                      <a:pt x="580" y="867"/>
                      <a:pt x="603" y="856"/>
                    </a:cubicBezTo>
                    <a:cubicBezTo>
                      <a:pt x="729" y="761"/>
                      <a:pt x="729" y="539"/>
                      <a:pt x="603" y="286"/>
                    </a:cubicBezTo>
                    <a:cubicBezTo>
                      <a:pt x="505" y="115"/>
                      <a:pt x="351" y="1"/>
                      <a:pt x="227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4092;p38">
                <a:extLst>
                  <a:ext uri="{FF2B5EF4-FFF2-40B4-BE49-F238E27FC236}">
                    <a16:creationId xmlns:a16="http://schemas.microsoft.com/office/drawing/2014/main" id="{CC4081D3-F56F-B506-E9A3-FE44ADD2422E}"/>
                  </a:ext>
                </a:extLst>
              </p:cNvPr>
              <p:cNvSpPr/>
              <p:nvPr/>
            </p:nvSpPr>
            <p:spPr>
              <a:xfrm>
                <a:off x="1636783" y="2223583"/>
                <a:ext cx="487376" cy="387529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1" extrusionOk="0">
                    <a:moveTo>
                      <a:pt x="230" y="1"/>
                    </a:moveTo>
                    <a:cubicBezTo>
                      <a:pt x="96" y="1"/>
                      <a:pt x="1" y="108"/>
                      <a:pt x="1" y="309"/>
                    </a:cubicBezTo>
                    <a:lnTo>
                      <a:pt x="1" y="2938"/>
                    </a:lnTo>
                    <a:cubicBezTo>
                      <a:pt x="1" y="3191"/>
                      <a:pt x="191" y="3540"/>
                      <a:pt x="412" y="3666"/>
                    </a:cubicBezTo>
                    <a:lnTo>
                      <a:pt x="14505" y="11805"/>
                    </a:lnTo>
                    <a:cubicBezTo>
                      <a:pt x="14570" y="11842"/>
                      <a:pt x="14632" y="11860"/>
                      <a:pt x="14687" y="11860"/>
                    </a:cubicBezTo>
                    <a:cubicBezTo>
                      <a:pt x="14821" y="11860"/>
                      <a:pt x="14917" y="11754"/>
                      <a:pt x="14917" y="11552"/>
                    </a:cubicBezTo>
                    <a:lnTo>
                      <a:pt x="14917" y="8923"/>
                    </a:lnTo>
                    <a:cubicBezTo>
                      <a:pt x="14917" y="8670"/>
                      <a:pt x="14727" y="8322"/>
                      <a:pt x="14505" y="8195"/>
                    </a:cubicBezTo>
                    <a:lnTo>
                      <a:pt x="412" y="56"/>
                    </a:lnTo>
                    <a:cubicBezTo>
                      <a:pt x="348" y="19"/>
                      <a:pt x="286" y="1"/>
                      <a:pt x="23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4093;p38">
                <a:extLst>
                  <a:ext uri="{FF2B5EF4-FFF2-40B4-BE49-F238E27FC236}">
                    <a16:creationId xmlns:a16="http://schemas.microsoft.com/office/drawing/2014/main" id="{2935234D-04C4-FC9B-51E1-8C8B9DF3ACE6}"/>
                  </a:ext>
                </a:extLst>
              </p:cNvPr>
              <p:cNvSpPr/>
              <p:nvPr/>
            </p:nvSpPr>
            <p:spPr>
              <a:xfrm>
                <a:off x="1660569" y="2260568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4094;p38">
                <a:extLst>
                  <a:ext uri="{FF2B5EF4-FFF2-40B4-BE49-F238E27FC236}">
                    <a16:creationId xmlns:a16="http://schemas.microsoft.com/office/drawing/2014/main" id="{750A4BF5-23B8-60B4-7DC7-3ECB804D7BF0}"/>
                  </a:ext>
                </a:extLst>
              </p:cNvPr>
              <p:cNvSpPr/>
              <p:nvPr/>
            </p:nvSpPr>
            <p:spPr>
              <a:xfrm>
                <a:off x="1660569" y="228644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4095;p38">
                <a:extLst>
                  <a:ext uri="{FF2B5EF4-FFF2-40B4-BE49-F238E27FC236}">
                    <a16:creationId xmlns:a16="http://schemas.microsoft.com/office/drawing/2014/main" id="{AA5371B7-D575-F4A9-3BA4-8C909087551B}"/>
                  </a:ext>
                </a:extLst>
              </p:cNvPr>
              <p:cNvSpPr/>
              <p:nvPr/>
            </p:nvSpPr>
            <p:spPr>
              <a:xfrm>
                <a:off x="1660569" y="2313335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4096;p38">
                <a:extLst>
                  <a:ext uri="{FF2B5EF4-FFF2-40B4-BE49-F238E27FC236}">
                    <a16:creationId xmlns:a16="http://schemas.microsoft.com/office/drawing/2014/main" id="{5738CB31-4F40-7192-3130-63646AF821D5}"/>
                  </a:ext>
                </a:extLst>
              </p:cNvPr>
              <p:cNvSpPr/>
              <p:nvPr/>
            </p:nvSpPr>
            <p:spPr>
              <a:xfrm>
                <a:off x="1967886" y="2461798"/>
                <a:ext cx="23818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57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1" y="81"/>
                      <a:pt x="1" y="334"/>
                      <a:pt x="127" y="556"/>
                    </a:cubicBezTo>
                    <a:cubicBezTo>
                      <a:pt x="232" y="739"/>
                      <a:pt x="401" y="857"/>
                      <a:pt x="528" y="857"/>
                    </a:cubicBezTo>
                    <a:cubicBezTo>
                      <a:pt x="555" y="857"/>
                      <a:pt x="580" y="852"/>
                      <a:pt x="602" y="841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4097;p38">
                <a:extLst>
                  <a:ext uri="{FF2B5EF4-FFF2-40B4-BE49-F238E27FC236}">
                    <a16:creationId xmlns:a16="http://schemas.microsoft.com/office/drawing/2014/main" id="{37823F1F-85F0-5722-7C57-02814DDBD489}"/>
                  </a:ext>
                </a:extLst>
              </p:cNvPr>
              <p:cNvSpPr/>
              <p:nvPr/>
            </p:nvSpPr>
            <p:spPr>
              <a:xfrm>
                <a:off x="2016536" y="2489243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0" y="96"/>
                      <a:pt x="0" y="349"/>
                      <a:pt x="127" y="571"/>
                    </a:cubicBezTo>
                    <a:cubicBezTo>
                      <a:pt x="231" y="754"/>
                      <a:pt x="401" y="872"/>
                      <a:pt x="528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8" y="761"/>
                      <a:pt x="728" y="539"/>
                      <a:pt x="602" y="286"/>
                    </a:cubicBezTo>
                    <a:cubicBezTo>
                      <a:pt x="504" y="115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4098;p38">
                <a:extLst>
                  <a:ext uri="{FF2B5EF4-FFF2-40B4-BE49-F238E27FC236}">
                    <a16:creationId xmlns:a16="http://schemas.microsoft.com/office/drawing/2014/main" id="{7AF16264-ADD3-D2A7-4B37-81D5D07E757C}"/>
                  </a:ext>
                </a:extLst>
              </p:cNvPr>
              <p:cNvSpPr/>
              <p:nvPr/>
            </p:nvSpPr>
            <p:spPr>
              <a:xfrm>
                <a:off x="2064107" y="2517178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0"/>
                    </a:moveTo>
                    <a:cubicBezTo>
                      <a:pt x="191" y="0"/>
                      <a:pt x="157" y="11"/>
                      <a:pt x="128" y="32"/>
                    </a:cubicBezTo>
                    <a:cubicBezTo>
                      <a:pt x="1" y="96"/>
                      <a:pt x="1" y="349"/>
                      <a:pt x="128" y="571"/>
                    </a:cubicBezTo>
                    <a:cubicBezTo>
                      <a:pt x="232" y="754"/>
                      <a:pt x="401" y="872"/>
                      <a:pt x="529" y="872"/>
                    </a:cubicBezTo>
                    <a:cubicBezTo>
                      <a:pt x="556" y="872"/>
                      <a:pt x="580" y="867"/>
                      <a:pt x="603" y="856"/>
                    </a:cubicBezTo>
                    <a:cubicBezTo>
                      <a:pt x="729" y="761"/>
                      <a:pt x="729" y="507"/>
                      <a:pt x="603" y="286"/>
                    </a:cubicBezTo>
                    <a:cubicBezTo>
                      <a:pt x="505" y="115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4099;p38">
                <a:extLst>
                  <a:ext uri="{FF2B5EF4-FFF2-40B4-BE49-F238E27FC236}">
                    <a16:creationId xmlns:a16="http://schemas.microsoft.com/office/drawing/2014/main" id="{A4D9A0A5-FDE2-8ADD-EFAD-DE6FDF4B31E0}"/>
                  </a:ext>
                </a:extLst>
              </p:cNvPr>
              <p:cNvSpPr/>
              <p:nvPr/>
            </p:nvSpPr>
            <p:spPr>
              <a:xfrm>
                <a:off x="1636783" y="2361788"/>
                <a:ext cx="487376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9" extrusionOk="0">
                    <a:moveTo>
                      <a:pt x="227" y="1"/>
                    </a:moveTo>
                    <a:cubicBezTo>
                      <a:pt x="94" y="1"/>
                      <a:pt x="1" y="123"/>
                      <a:pt x="1" y="323"/>
                    </a:cubicBezTo>
                    <a:lnTo>
                      <a:pt x="1" y="2920"/>
                    </a:lnTo>
                    <a:cubicBezTo>
                      <a:pt x="1" y="3205"/>
                      <a:pt x="191" y="3553"/>
                      <a:pt x="412" y="3680"/>
                    </a:cubicBezTo>
                    <a:lnTo>
                      <a:pt x="14505" y="11819"/>
                    </a:lnTo>
                    <a:cubicBezTo>
                      <a:pt x="14564" y="11853"/>
                      <a:pt x="14621" y="11869"/>
                      <a:pt x="14673" y="11869"/>
                    </a:cubicBezTo>
                    <a:cubicBezTo>
                      <a:pt x="14815" y="11869"/>
                      <a:pt x="14917" y="11751"/>
                      <a:pt x="14917" y="11565"/>
                    </a:cubicBezTo>
                    <a:lnTo>
                      <a:pt x="14917" y="8937"/>
                    </a:lnTo>
                    <a:cubicBezTo>
                      <a:pt x="14917" y="8652"/>
                      <a:pt x="14727" y="8335"/>
                      <a:pt x="14505" y="8177"/>
                    </a:cubicBezTo>
                    <a:lnTo>
                      <a:pt x="412" y="70"/>
                    </a:lnTo>
                    <a:cubicBezTo>
                      <a:pt x="346" y="23"/>
                      <a:pt x="283" y="1"/>
                      <a:pt x="22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4100;p38">
                <a:extLst>
                  <a:ext uri="{FF2B5EF4-FFF2-40B4-BE49-F238E27FC236}">
                    <a16:creationId xmlns:a16="http://schemas.microsoft.com/office/drawing/2014/main" id="{317A0194-DB37-4A91-36EB-198E6AEA5449}"/>
                  </a:ext>
                </a:extLst>
              </p:cNvPr>
              <p:cNvSpPr/>
              <p:nvPr/>
            </p:nvSpPr>
            <p:spPr>
              <a:xfrm>
                <a:off x="1660569" y="239818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4101;p38">
                <a:extLst>
                  <a:ext uri="{FF2B5EF4-FFF2-40B4-BE49-F238E27FC236}">
                    <a16:creationId xmlns:a16="http://schemas.microsoft.com/office/drawing/2014/main" id="{DFB16FEF-A56F-A7E2-419B-C851B38C868E}"/>
                  </a:ext>
                </a:extLst>
              </p:cNvPr>
              <p:cNvSpPr/>
              <p:nvPr/>
            </p:nvSpPr>
            <p:spPr>
              <a:xfrm>
                <a:off x="1660569" y="2425107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4102;p38">
                <a:extLst>
                  <a:ext uri="{FF2B5EF4-FFF2-40B4-BE49-F238E27FC236}">
                    <a16:creationId xmlns:a16="http://schemas.microsoft.com/office/drawing/2014/main" id="{347E2319-9013-7405-220F-63D79323E0B5}"/>
                  </a:ext>
                </a:extLst>
              </p:cNvPr>
              <p:cNvSpPr/>
              <p:nvPr/>
            </p:nvSpPr>
            <p:spPr>
              <a:xfrm>
                <a:off x="1660569" y="2450951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4103;p38">
                <a:extLst>
                  <a:ext uri="{FF2B5EF4-FFF2-40B4-BE49-F238E27FC236}">
                    <a16:creationId xmlns:a16="http://schemas.microsoft.com/office/drawing/2014/main" id="{5B821FB5-2362-64F2-3116-18815E44D446}"/>
                  </a:ext>
                </a:extLst>
              </p:cNvPr>
              <p:cNvSpPr/>
              <p:nvPr/>
            </p:nvSpPr>
            <p:spPr>
              <a:xfrm>
                <a:off x="1968932" y="2600166"/>
                <a:ext cx="22773" cy="28131"/>
              </a:xfrm>
              <a:custGeom>
                <a:avLst/>
                <a:gdLst/>
                <a:ahLst/>
                <a:cxnLst/>
                <a:rect l="l" t="t" r="r" b="b"/>
                <a:pathLst>
                  <a:path w="697" h="861" extrusionOk="0">
                    <a:moveTo>
                      <a:pt x="187" y="1"/>
                    </a:moveTo>
                    <a:cubicBezTo>
                      <a:pt x="77" y="1"/>
                      <a:pt x="0" y="94"/>
                      <a:pt x="0" y="248"/>
                    </a:cubicBezTo>
                    <a:cubicBezTo>
                      <a:pt x="0" y="438"/>
                      <a:pt x="159" y="723"/>
                      <a:pt x="349" y="818"/>
                    </a:cubicBezTo>
                    <a:cubicBezTo>
                      <a:pt x="406" y="846"/>
                      <a:pt x="460" y="860"/>
                      <a:pt x="508" y="860"/>
                    </a:cubicBezTo>
                    <a:cubicBezTo>
                      <a:pt x="619" y="860"/>
                      <a:pt x="697" y="783"/>
                      <a:pt x="697" y="628"/>
                    </a:cubicBezTo>
                    <a:cubicBezTo>
                      <a:pt x="697" y="406"/>
                      <a:pt x="539" y="153"/>
                      <a:pt x="349" y="57"/>
                    </a:cubicBezTo>
                    <a:cubicBezTo>
                      <a:pt x="291" y="19"/>
                      <a:pt x="235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4104;p38">
                <a:extLst>
                  <a:ext uri="{FF2B5EF4-FFF2-40B4-BE49-F238E27FC236}">
                    <a16:creationId xmlns:a16="http://schemas.microsoft.com/office/drawing/2014/main" id="{83DC7235-8428-8E64-C99B-FAC61EA4FF5F}"/>
                  </a:ext>
                </a:extLst>
              </p:cNvPr>
              <p:cNvSpPr/>
              <p:nvPr/>
            </p:nvSpPr>
            <p:spPr>
              <a:xfrm>
                <a:off x="2016536" y="2627873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27" y="1"/>
                    </a:moveTo>
                    <a:cubicBezTo>
                      <a:pt x="190" y="1"/>
                      <a:pt x="156" y="11"/>
                      <a:pt x="127" y="33"/>
                    </a:cubicBezTo>
                    <a:cubicBezTo>
                      <a:pt x="0" y="96"/>
                      <a:pt x="0" y="350"/>
                      <a:pt x="127" y="571"/>
                    </a:cubicBezTo>
                    <a:cubicBezTo>
                      <a:pt x="231" y="754"/>
                      <a:pt x="401" y="873"/>
                      <a:pt x="528" y="873"/>
                    </a:cubicBezTo>
                    <a:cubicBezTo>
                      <a:pt x="555" y="873"/>
                      <a:pt x="580" y="867"/>
                      <a:pt x="602" y="856"/>
                    </a:cubicBezTo>
                    <a:cubicBezTo>
                      <a:pt x="728" y="761"/>
                      <a:pt x="728" y="508"/>
                      <a:pt x="602" y="286"/>
                    </a:cubicBezTo>
                    <a:cubicBezTo>
                      <a:pt x="504" y="115"/>
                      <a:pt x="350" y="1"/>
                      <a:pt x="22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4105;p38">
                <a:extLst>
                  <a:ext uri="{FF2B5EF4-FFF2-40B4-BE49-F238E27FC236}">
                    <a16:creationId xmlns:a16="http://schemas.microsoft.com/office/drawing/2014/main" id="{30A4109E-35C0-C731-30EC-EFBAE77A5226}"/>
                  </a:ext>
                </a:extLst>
              </p:cNvPr>
              <p:cNvSpPr/>
              <p:nvPr/>
            </p:nvSpPr>
            <p:spPr>
              <a:xfrm>
                <a:off x="2065152" y="2655644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205" y="1"/>
                    </a:moveTo>
                    <a:cubicBezTo>
                      <a:pt x="85" y="1"/>
                      <a:pt x="1" y="89"/>
                      <a:pt x="1" y="228"/>
                    </a:cubicBezTo>
                    <a:cubicBezTo>
                      <a:pt x="1" y="450"/>
                      <a:pt x="159" y="703"/>
                      <a:pt x="349" y="830"/>
                    </a:cubicBezTo>
                    <a:cubicBezTo>
                      <a:pt x="400" y="855"/>
                      <a:pt x="446" y="867"/>
                      <a:pt x="487" y="867"/>
                    </a:cubicBezTo>
                    <a:cubicBezTo>
                      <a:pt x="598" y="867"/>
                      <a:pt x="666" y="779"/>
                      <a:pt x="666" y="640"/>
                    </a:cubicBezTo>
                    <a:cubicBezTo>
                      <a:pt x="666" y="418"/>
                      <a:pt x="539" y="165"/>
                      <a:pt x="349" y="38"/>
                    </a:cubicBezTo>
                    <a:cubicBezTo>
                      <a:pt x="298" y="12"/>
                      <a:pt x="249" y="1"/>
                      <a:pt x="20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4106;p38">
                <a:extLst>
                  <a:ext uri="{FF2B5EF4-FFF2-40B4-BE49-F238E27FC236}">
                    <a16:creationId xmlns:a16="http://schemas.microsoft.com/office/drawing/2014/main" id="{16556440-E34E-7C75-4B90-2BB25C2D3367}"/>
                  </a:ext>
                </a:extLst>
              </p:cNvPr>
              <p:cNvSpPr/>
              <p:nvPr/>
            </p:nvSpPr>
            <p:spPr>
              <a:xfrm>
                <a:off x="1636783" y="2500025"/>
                <a:ext cx="487376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9" extrusionOk="0">
                    <a:moveTo>
                      <a:pt x="244" y="1"/>
                    </a:moveTo>
                    <a:cubicBezTo>
                      <a:pt x="102" y="1"/>
                      <a:pt x="1" y="119"/>
                      <a:pt x="1" y="304"/>
                    </a:cubicBezTo>
                    <a:lnTo>
                      <a:pt x="1" y="2932"/>
                    </a:lnTo>
                    <a:cubicBezTo>
                      <a:pt x="1" y="3218"/>
                      <a:pt x="191" y="3534"/>
                      <a:pt x="412" y="3693"/>
                    </a:cubicBezTo>
                    <a:lnTo>
                      <a:pt x="14505" y="11800"/>
                    </a:lnTo>
                    <a:cubicBezTo>
                      <a:pt x="14571" y="11847"/>
                      <a:pt x="14634" y="11869"/>
                      <a:pt x="14690" y="11869"/>
                    </a:cubicBezTo>
                    <a:cubicBezTo>
                      <a:pt x="14823" y="11869"/>
                      <a:pt x="14917" y="11747"/>
                      <a:pt x="14917" y="11546"/>
                    </a:cubicBezTo>
                    <a:lnTo>
                      <a:pt x="14917" y="8950"/>
                    </a:lnTo>
                    <a:cubicBezTo>
                      <a:pt x="14917" y="8665"/>
                      <a:pt x="14727" y="8316"/>
                      <a:pt x="14505" y="8190"/>
                    </a:cubicBezTo>
                    <a:lnTo>
                      <a:pt x="412" y="51"/>
                    </a:lnTo>
                    <a:cubicBezTo>
                      <a:pt x="353" y="17"/>
                      <a:pt x="296" y="1"/>
                      <a:pt x="24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4107;p38">
                <a:extLst>
                  <a:ext uri="{FF2B5EF4-FFF2-40B4-BE49-F238E27FC236}">
                    <a16:creationId xmlns:a16="http://schemas.microsoft.com/office/drawing/2014/main" id="{8812F9F1-AF6D-C8F8-7D8A-BC9588F4E674}"/>
                  </a:ext>
                </a:extLst>
              </p:cNvPr>
              <p:cNvSpPr/>
              <p:nvPr/>
            </p:nvSpPr>
            <p:spPr>
              <a:xfrm>
                <a:off x="1660569" y="2536847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4108;p38">
                <a:extLst>
                  <a:ext uri="{FF2B5EF4-FFF2-40B4-BE49-F238E27FC236}">
                    <a16:creationId xmlns:a16="http://schemas.microsoft.com/office/drawing/2014/main" id="{9ACD4019-1DED-C90B-B474-FDCEB9C8C0A4}"/>
                  </a:ext>
                </a:extLst>
              </p:cNvPr>
              <p:cNvSpPr/>
              <p:nvPr/>
            </p:nvSpPr>
            <p:spPr>
              <a:xfrm>
                <a:off x="1660569" y="2563737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4109;p38">
                <a:extLst>
                  <a:ext uri="{FF2B5EF4-FFF2-40B4-BE49-F238E27FC236}">
                    <a16:creationId xmlns:a16="http://schemas.microsoft.com/office/drawing/2014/main" id="{F7713FC0-1359-EAF6-A571-2F08C59F612C}"/>
                  </a:ext>
                </a:extLst>
              </p:cNvPr>
              <p:cNvSpPr/>
              <p:nvPr/>
            </p:nvSpPr>
            <p:spPr>
              <a:xfrm>
                <a:off x="1660569" y="258961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4110;p38">
                <a:extLst>
                  <a:ext uri="{FF2B5EF4-FFF2-40B4-BE49-F238E27FC236}">
                    <a16:creationId xmlns:a16="http://schemas.microsoft.com/office/drawing/2014/main" id="{C3617BA8-1D85-5407-9A96-15DE4FFD539A}"/>
                  </a:ext>
                </a:extLst>
              </p:cNvPr>
              <p:cNvSpPr/>
              <p:nvPr/>
            </p:nvSpPr>
            <p:spPr>
              <a:xfrm>
                <a:off x="1967886" y="2738077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0"/>
                    </a:moveTo>
                    <a:cubicBezTo>
                      <a:pt x="174" y="0"/>
                      <a:pt x="149" y="6"/>
                      <a:pt x="127" y="17"/>
                    </a:cubicBezTo>
                    <a:cubicBezTo>
                      <a:pt x="1" y="112"/>
                      <a:pt x="1" y="365"/>
                      <a:pt x="127" y="587"/>
                    </a:cubicBezTo>
                    <a:cubicBezTo>
                      <a:pt x="225" y="758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7"/>
                      <a:pt x="729" y="523"/>
                      <a:pt x="602" y="302"/>
                    </a:cubicBezTo>
                    <a:cubicBezTo>
                      <a:pt x="498" y="119"/>
                      <a:pt x="328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4111;p38">
                <a:extLst>
                  <a:ext uri="{FF2B5EF4-FFF2-40B4-BE49-F238E27FC236}">
                    <a16:creationId xmlns:a16="http://schemas.microsoft.com/office/drawing/2014/main" id="{8FF4A8F0-BBA9-151A-2C91-5EF8444ABF26}"/>
                  </a:ext>
                </a:extLst>
              </p:cNvPr>
              <p:cNvSpPr/>
              <p:nvPr/>
            </p:nvSpPr>
            <p:spPr>
              <a:xfrm>
                <a:off x="2017549" y="2766371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193" y="0"/>
                    </a:moveTo>
                    <a:cubicBezTo>
                      <a:pt x="86" y="0"/>
                      <a:pt x="1" y="88"/>
                      <a:pt x="1" y="228"/>
                    </a:cubicBezTo>
                    <a:cubicBezTo>
                      <a:pt x="1" y="449"/>
                      <a:pt x="159" y="703"/>
                      <a:pt x="317" y="829"/>
                    </a:cubicBezTo>
                    <a:cubicBezTo>
                      <a:pt x="368" y="855"/>
                      <a:pt x="417" y="867"/>
                      <a:pt x="461" y="867"/>
                    </a:cubicBezTo>
                    <a:cubicBezTo>
                      <a:pt x="581" y="867"/>
                      <a:pt x="666" y="778"/>
                      <a:pt x="666" y="639"/>
                    </a:cubicBezTo>
                    <a:cubicBezTo>
                      <a:pt x="666" y="418"/>
                      <a:pt x="507" y="164"/>
                      <a:pt x="317" y="38"/>
                    </a:cubicBezTo>
                    <a:cubicBezTo>
                      <a:pt x="275" y="12"/>
                      <a:pt x="233" y="0"/>
                      <a:pt x="193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4112;p38">
                <a:extLst>
                  <a:ext uri="{FF2B5EF4-FFF2-40B4-BE49-F238E27FC236}">
                    <a16:creationId xmlns:a16="http://schemas.microsoft.com/office/drawing/2014/main" id="{51C5F280-094F-2A79-6069-0DADFE60892F}"/>
                  </a:ext>
                </a:extLst>
              </p:cNvPr>
              <p:cNvSpPr/>
              <p:nvPr/>
            </p:nvSpPr>
            <p:spPr>
              <a:xfrm>
                <a:off x="2064107" y="2793947"/>
                <a:ext cx="23851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60" extrusionOk="0">
                    <a:moveTo>
                      <a:pt x="201" y="1"/>
                    </a:moveTo>
                    <a:cubicBezTo>
                      <a:pt x="175" y="1"/>
                      <a:pt x="150" y="6"/>
                      <a:pt x="128" y="17"/>
                    </a:cubicBezTo>
                    <a:cubicBezTo>
                      <a:pt x="1" y="80"/>
                      <a:pt x="1" y="334"/>
                      <a:pt x="128" y="555"/>
                    </a:cubicBezTo>
                    <a:cubicBezTo>
                      <a:pt x="229" y="758"/>
                      <a:pt x="391" y="859"/>
                      <a:pt x="517" y="859"/>
                    </a:cubicBezTo>
                    <a:cubicBezTo>
                      <a:pt x="548" y="859"/>
                      <a:pt x="577" y="853"/>
                      <a:pt x="603" y="840"/>
                    </a:cubicBezTo>
                    <a:cubicBezTo>
                      <a:pt x="729" y="777"/>
                      <a:pt x="729" y="524"/>
                      <a:pt x="603" y="302"/>
                    </a:cubicBezTo>
                    <a:cubicBezTo>
                      <a:pt x="498" y="119"/>
                      <a:pt x="329" y="1"/>
                      <a:pt x="201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4113;p38">
                <a:extLst>
                  <a:ext uri="{FF2B5EF4-FFF2-40B4-BE49-F238E27FC236}">
                    <a16:creationId xmlns:a16="http://schemas.microsoft.com/office/drawing/2014/main" id="{3DCBB41F-0A58-A952-53F1-0B47969002A2}"/>
                  </a:ext>
                </a:extLst>
              </p:cNvPr>
              <p:cNvSpPr/>
              <p:nvPr/>
            </p:nvSpPr>
            <p:spPr>
              <a:xfrm>
                <a:off x="1636783" y="2638524"/>
                <a:ext cx="487376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0" extrusionOk="0">
                    <a:moveTo>
                      <a:pt x="230" y="0"/>
                    </a:moveTo>
                    <a:cubicBezTo>
                      <a:pt x="96" y="0"/>
                      <a:pt x="1" y="107"/>
                      <a:pt x="1" y="309"/>
                    </a:cubicBezTo>
                    <a:lnTo>
                      <a:pt x="1" y="2937"/>
                    </a:lnTo>
                    <a:cubicBezTo>
                      <a:pt x="1" y="3190"/>
                      <a:pt x="191" y="3539"/>
                      <a:pt x="412" y="3666"/>
                    </a:cubicBezTo>
                    <a:lnTo>
                      <a:pt x="14505" y="11804"/>
                    </a:lnTo>
                    <a:cubicBezTo>
                      <a:pt x="14570" y="11841"/>
                      <a:pt x="14632" y="11859"/>
                      <a:pt x="14687" y="11859"/>
                    </a:cubicBezTo>
                    <a:cubicBezTo>
                      <a:pt x="14821" y="11859"/>
                      <a:pt x="14917" y="11753"/>
                      <a:pt x="14917" y="11551"/>
                    </a:cubicBezTo>
                    <a:lnTo>
                      <a:pt x="14917" y="8923"/>
                    </a:lnTo>
                    <a:cubicBezTo>
                      <a:pt x="14917" y="8669"/>
                      <a:pt x="14727" y="8321"/>
                      <a:pt x="14505" y="8194"/>
                    </a:cubicBezTo>
                    <a:lnTo>
                      <a:pt x="412" y="55"/>
                    </a:lnTo>
                    <a:cubicBezTo>
                      <a:pt x="348" y="18"/>
                      <a:pt x="286" y="0"/>
                      <a:pt x="23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4114;p38">
                <a:extLst>
                  <a:ext uri="{FF2B5EF4-FFF2-40B4-BE49-F238E27FC236}">
                    <a16:creationId xmlns:a16="http://schemas.microsoft.com/office/drawing/2014/main" id="{BC7382A1-2D70-8777-4E32-9D490AA3739B}"/>
                  </a:ext>
                </a:extLst>
              </p:cNvPr>
              <p:cNvSpPr/>
              <p:nvPr/>
            </p:nvSpPr>
            <p:spPr>
              <a:xfrm>
                <a:off x="1660569" y="2675477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4115;p38">
                <a:extLst>
                  <a:ext uri="{FF2B5EF4-FFF2-40B4-BE49-F238E27FC236}">
                    <a16:creationId xmlns:a16="http://schemas.microsoft.com/office/drawing/2014/main" id="{B0D5E6F7-83A7-D6D3-97D7-E0BD4ABD1394}"/>
                  </a:ext>
                </a:extLst>
              </p:cNvPr>
              <p:cNvSpPr/>
              <p:nvPr/>
            </p:nvSpPr>
            <p:spPr>
              <a:xfrm>
                <a:off x="1660569" y="270135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4116;p38">
                <a:extLst>
                  <a:ext uri="{FF2B5EF4-FFF2-40B4-BE49-F238E27FC236}">
                    <a16:creationId xmlns:a16="http://schemas.microsoft.com/office/drawing/2014/main" id="{FC23DAD9-1298-E02C-52E9-FE1ED3B9B016}"/>
                  </a:ext>
                </a:extLst>
              </p:cNvPr>
              <p:cNvSpPr/>
              <p:nvPr/>
            </p:nvSpPr>
            <p:spPr>
              <a:xfrm>
                <a:off x="1660569" y="272827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4117;p38">
                <a:extLst>
                  <a:ext uri="{FF2B5EF4-FFF2-40B4-BE49-F238E27FC236}">
                    <a16:creationId xmlns:a16="http://schemas.microsoft.com/office/drawing/2014/main" id="{64E014F4-3A2A-0F79-7360-49DA054084BB}"/>
                  </a:ext>
                </a:extLst>
              </p:cNvPr>
              <p:cNvSpPr/>
              <p:nvPr/>
            </p:nvSpPr>
            <p:spPr>
              <a:xfrm>
                <a:off x="1967886" y="2876739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01" y="0"/>
                    </a:moveTo>
                    <a:cubicBezTo>
                      <a:pt x="174" y="0"/>
                      <a:pt x="149" y="5"/>
                      <a:pt x="127" y="16"/>
                    </a:cubicBezTo>
                    <a:cubicBezTo>
                      <a:pt x="1" y="111"/>
                      <a:pt x="1" y="333"/>
                      <a:pt x="127" y="586"/>
                    </a:cubicBezTo>
                    <a:cubicBezTo>
                      <a:pt x="225" y="757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6"/>
                      <a:pt x="729" y="523"/>
                      <a:pt x="602" y="301"/>
                    </a:cubicBezTo>
                    <a:cubicBezTo>
                      <a:pt x="498" y="118"/>
                      <a:pt x="328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4118;p38">
                <a:extLst>
                  <a:ext uri="{FF2B5EF4-FFF2-40B4-BE49-F238E27FC236}">
                    <a16:creationId xmlns:a16="http://schemas.microsoft.com/office/drawing/2014/main" id="{1A7B3A2A-8013-814B-D6DB-5CDA469D1215}"/>
                  </a:ext>
                </a:extLst>
              </p:cNvPr>
              <p:cNvSpPr/>
              <p:nvPr/>
            </p:nvSpPr>
            <p:spPr>
              <a:xfrm>
                <a:off x="2017549" y="2904837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79" y="0"/>
                    </a:moveTo>
                    <a:cubicBezTo>
                      <a:pt x="78" y="0"/>
                      <a:pt x="1" y="78"/>
                      <a:pt x="1" y="233"/>
                    </a:cubicBezTo>
                    <a:cubicBezTo>
                      <a:pt x="1" y="455"/>
                      <a:pt x="159" y="708"/>
                      <a:pt x="317" y="803"/>
                    </a:cubicBezTo>
                    <a:cubicBezTo>
                      <a:pt x="376" y="842"/>
                      <a:pt x="431" y="860"/>
                      <a:pt x="479" y="860"/>
                    </a:cubicBezTo>
                    <a:cubicBezTo>
                      <a:pt x="589" y="860"/>
                      <a:pt x="666" y="767"/>
                      <a:pt x="666" y="613"/>
                    </a:cubicBezTo>
                    <a:cubicBezTo>
                      <a:pt x="666" y="392"/>
                      <a:pt x="507" y="138"/>
                      <a:pt x="317" y="43"/>
                    </a:cubicBezTo>
                    <a:cubicBezTo>
                      <a:pt x="270" y="15"/>
                      <a:pt x="222" y="0"/>
                      <a:pt x="179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4119;p38">
                <a:extLst>
                  <a:ext uri="{FF2B5EF4-FFF2-40B4-BE49-F238E27FC236}">
                    <a16:creationId xmlns:a16="http://schemas.microsoft.com/office/drawing/2014/main" id="{5C278ECB-69E1-45B9-DC05-084AC6B120D0}"/>
                  </a:ext>
                </a:extLst>
              </p:cNvPr>
              <p:cNvSpPr/>
              <p:nvPr/>
            </p:nvSpPr>
            <p:spPr>
              <a:xfrm>
                <a:off x="2064107" y="2932086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1"/>
                    </a:moveTo>
                    <a:cubicBezTo>
                      <a:pt x="191" y="1"/>
                      <a:pt x="157" y="11"/>
                      <a:pt x="128" y="33"/>
                    </a:cubicBezTo>
                    <a:cubicBezTo>
                      <a:pt x="1" y="96"/>
                      <a:pt x="1" y="349"/>
                      <a:pt x="128" y="571"/>
                    </a:cubicBezTo>
                    <a:cubicBezTo>
                      <a:pt x="232" y="754"/>
                      <a:pt x="401" y="872"/>
                      <a:pt x="529" y="872"/>
                    </a:cubicBezTo>
                    <a:cubicBezTo>
                      <a:pt x="556" y="872"/>
                      <a:pt x="580" y="867"/>
                      <a:pt x="603" y="856"/>
                    </a:cubicBezTo>
                    <a:cubicBezTo>
                      <a:pt x="729" y="761"/>
                      <a:pt x="729" y="539"/>
                      <a:pt x="603" y="286"/>
                    </a:cubicBezTo>
                    <a:cubicBezTo>
                      <a:pt x="505" y="115"/>
                      <a:pt x="351" y="1"/>
                      <a:pt x="227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4120;p38">
                <a:extLst>
                  <a:ext uri="{FF2B5EF4-FFF2-40B4-BE49-F238E27FC236}">
                    <a16:creationId xmlns:a16="http://schemas.microsoft.com/office/drawing/2014/main" id="{E7093F31-DD7D-7BA9-2554-DE0D5028953C}"/>
                  </a:ext>
                </a:extLst>
              </p:cNvPr>
              <p:cNvSpPr/>
              <p:nvPr/>
            </p:nvSpPr>
            <p:spPr>
              <a:xfrm>
                <a:off x="1636783" y="2776696"/>
                <a:ext cx="487376" cy="387986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75" extrusionOk="0">
                    <a:moveTo>
                      <a:pt x="227" y="1"/>
                    </a:moveTo>
                    <a:cubicBezTo>
                      <a:pt x="94" y="1"/>
                      <a:pt x="1" y="123"/>
                      <a:pt x="1" y="323"/>
                    </a:cubicBezTo>
                    <a:lnTo>
                      <a:pt x="1" y="2952"/>
                    </a:lnTo>
                    <a:cubicBezTo>
                      <a:pt x="1" y="3205"/>
                      <a:pt x="191" y="3553"/>
                      <a:pt x="412" y="3680"/>
                    </a:cubicBezTo>
                    <a:lnTo>
                      <a:pt x="14505" y="11819"/>
                    </a:lnTo>
                    <a:cubicBezTo>
                      <a:pt x="14570" y="11856"/>
                      <a:pt x="14632" y="11874"/>
                      <a:pt x="14687" y="11874"/>
                    </a:cubicBezTo>
                    <a:cubicBezTo>
                      <a:pt x="14821" y="11874"/>
                      <a:pt x="14917" y="11768"/>
                      <a:pt x="14917" y="11566"/>
                    </a:cubicBezTo>
                    <a:lnTo>
                      <a:pt x="14917" y="8937"/>
                    </a:lnTo>
                    <a:cubicBezTo>
                      <a:pt x="14917" y="8652"/>
                      <a:pt x="14727" y="8335"/>
                      <a:pt x="14505" y="8177"/>
                    </a:cubicBezTo>
                    <a:lnTo>
                      <a:pt x="412" y="70"/>
                    </a:lnTo>
                    <a:cubicBezTo>
                      <a:pt x="346" y="23"/>
                      <a:pt x="283" y="1"/>
                      <a:pt x="22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4121;p38">
                <a:extLst>
                  <a:ext uri="{FF2B5EF4-FFF2-40B4-BE49-F238E27FC236}">
                    <a16:creationId xmlns:a16="http://schemas.microsoft.com/office/drawing/2014/main" id="{560F3690-8DF5-1144-C79B-04C7D652D6BE}"/>
                  </a:ext>
                </a:extLst>
              </p:cNvPr>
              <p:cNvSpPr/>
              <p:nvPr/>
            </p:nvSpPr>
            <p:spPr>
              <a:xfrm>
                <a:off x="1660569" y="2814139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4122;p38">
                <a:extLst>
                  <a:ext uri="{FF2B5EF4-FFF2-40B4-BE49-F238E27FC236}">
                    <a16:creationId xmlns:a16="http://schemas.microsoft.com/office/drawing/2014/main" id="{346AEE42-841F-539C-CA35-D53B822BF852}"/>
                  </a:ext>
                </a:extLst>
              </p:cNvPr>
              <p:cNvSpPr/>
              <p:nvPr/>
            </p:nvSpPr>
            <p:spPr>
              <a:xfrm>
                <a:off x="1660569" y="284001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4123;p38">
                <a:extLst>
                  <a:ext uri="{FF2B5EF4-FFF2-40B4-BE49-F238E27FC236}">
                    <a16:creationId xmlns:a16="http://schemas.microsoft.com/office/drawing/2014/main" id="{C30A8D95-1AF3-E519-656A-87923A12A9ED}"/>
                  </a:ext>
                </a:extLst>
              </p:cNvPr>
              <p:cNvSpPr/>
              <p:nvPr/>
            </p:nvSpPr>
            <p:spPr>
              <a:xfrm>
                <a:off x="1660569" y="286690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4124;p38">
                <a:extLst>
                  <a:ext uri="{FF2B5EF4-FFF2-40B4-BE49-F238E27FC236}">
                    <a16:creationId xmlns:a16="http://schemas.microsoft.com/office/drawing/2014/main" id="{B7340CD8-26CD-FF80-5C3A-907F9CE21AAC}"/>
                  </a:ext>
                </a:extLst>
              </p:cNvPr>
              <p:cNvSpPr/>
              <p:nvPr/>
            </p:nvSpPr>
            <p:spPr>
              <a:xfrm>
                <a:off x="1967886" y="3015303"/>
                <a:ext cx="23818" cy="2806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59" extrusionOk="0">
                    <a:moveTo>
                      <a:pt x="213" y="0"/>
                    </a:moveTo>
                    <a:cubicBezTo>
                      <a:pt x="182" y="0"/>
                      <a:pt x="153" y="6"/>
                      <a:pt x="127" y="19"/>
                    </a:cubicBezTo>
                    <a:cubicBezTo>
                      <a:pt x="1" y="82"/>
                      <a:pt x="1" y="336"/>
                      <a:pt x="127" y="557"/>
                    </a:cubicBezTo>
                    <a:cubicBezTo>
                      <a:pt x="232" y="740"/>
                      <a:pt x="401" y="859"/>
                      <a:pt x="528" y="859"/>
                    </a:cubicBezTo>
                    <a:cubicBezTo>
                      <a:pt x="555" y="859"/>
                      <a:pt x="580" y="853"/>
                      <a:pt x="602" y="842"/>
                    </a:cubicBezTo>
                    <a:cubicBezTo>
                      <a:pt x="729" y="779"/>
                      <a:pt x="729" y="526"/>
                      <a:pt x="602" y="304"/>
                    </a:cubicBezTo>
                    <a:cubicBezTo>
                      <a:pt x="501" y="101"/>
                      <a:pt x="339" y="0"/>
                      <a:pt x="2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4125;p38">
                <a:extLst>
                  <a:ext uri="{FF2B5EF4-FFF2-40B4-BE49-F238E27FC236}">
                    <a16:creationId xmlns:a16="http://schemas.microsoft.com/office/drawing/2014/main" id="{0860EF4B-0845-9990-E418-04DB26DA0B21}"/>
                  </a:ext>
                </a:extLst>
              </p:cNvPr>
              <p:cNvSpPr/>
              <p:nvPr/>
            </p:nvSpPr>
            <p:spPr>
              <a:xfrm>
                <a:off x="2016536" y="3042813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0" y="95"/>
                      <a:pt x="0" y="349"/>
                      <a:pt x="127" y="570"/>
                    </a:cubicBezTo>
                    <a:cubicBezTo>
                      <a:pt x="231" y="754"/>
                      <a:pt x="401" y="872"/>
                      <a:pt x="528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8" y="760"/>
                      <a:pt x="728" y="539"/>
                      <a:pt x="602" y="285"/>
                    </a:cubicBezTo>
                    <a:cubicBezTo>
                      <a:pt x="504" y="115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4126;p38">
                <a:extLst>
                  <a:ext uri="{FF2B5EF4-FFF2-40B4-BE49-F238E27FC236}">
                    <a16:creationId xmlns:a16="http://schemas.microsoft.com/office/drawing/2014/main" id="{23CAA2B2-D766-F854-C982-696D1207D935}"/>
                  </a:ext>
                </a:extLst>
              </p:cNvPr>
              <p:cNvSpPr/>
              <p:nvPr/>
            </p:nvSpPr>
            <p:spPr>
              <a:xfrm>
                <a:off x="2065152" y="3070585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209" y="0"/>
                    </a:moveTo>
                    <a:cubicBezTo>
                      <a:pt x="87" y="0"/>
                      <a:pt x="1" y="95"/>
                      <a:pt x="1" y="259"/>
                    </a:cubicBezTo>
                    <a:cubicBezTo>
                      <a:pt x="1" y="449"/>
                      <a:pt x="159" y="734"/>
                      <a:pt x="349" y="829"/>
                    </a:cubicBezTo>
                    <a:cubicBezTo>
                      <a:pt x="406" y="857"/>
                      <a:pt x="457" y="872"/>
                      <a:pt x="501" y="872"/>
                    </a:cubicBezTo>
                    <a:cubicBezTo>
                      <a:pt x="603" y="872"/>
                      <a:pt x="666" y="794"/>
                      <a:pt x="666" y="639"/>
                    </a:cubicBezTo>
                    <a:cubicBezTo>
                      <a:pt x="666" y="417"/>
                      <a:pt x="539" y="164"/>
                      <a:pt x="349" y="37"/>
                    </a:cubicBezTo>
                    <a:cubicBezTo>
                      <a:pt x="299" y="12"/>
                      <a:pt x="252" y="0"/>
                      <a:pt x="209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4127;p38">
                <a:extLst>
                  <a:ext uri="{FF2B5EF4-FFF2-40B4-BE49-F238E27FC236}">
                    <a16:creationId xmlns:a16="http://schemas.microsoft.com/office/drawing/2014/main" id="{A7E41AAD-1396-6A8A-64ED-B919AE54CF79}"/>
                  </a:ext>
                </a:extLst>
              </p:cNvPr>
              <p:cNvSpPr/>
              <p:nvPr/>
            </p:nvSpPr>
            <p:spPr>
              <a:xfrm>
                <a:off x="1636783" y="2915325"/>
                <a:ext cx="487376" cy="387823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70" extrusionOk="0">
                    <a:moveTo>
                      <a:pt x="224" y="1"/>
                    </a:moveTo>
                    <a:cubicBezTo>
                      <a:pt x="93" y="1"/>
                      <a:pt x="1" y="116"/>
                      <a:pt x="1" y="292"/>
                    </a:cubicBezTo>
                    <a:lnTo>
                      <a:pt x="1" y="2921"/>
                    </a:lnTo>
                    <a:cubicBezTo>
                      <a:pt x="1" y="3206"/>
                      <a:pt x="191" y="3554"/>
                      <a:pt x="412" y="3681"/>
                    </a:cubicBezTo>
                    <a:lnTo>
                      <a:pt x="14505" y="11820"/>
                    </a:lnTo>
                    <a:cubicBezTo>
                      <a:pt x="14564" y="11854"/>
                      <a:pt x="14621" y="11869"/>
                      <a:pt x="14673" y="11869"/>
                    </a:cubicBezTo>
                    <a:cubicBezTo>
                      <a:pt x="14815" y="11869"/>
                      <a:pt x="14917" y="11752"/>
                      <a:pt x="14917" y="11566"/>
                    </a:cubicBezTo>
                    <a:lnTo>
                      <a:pt x="14917" y="8938"/>
                    </a:lnTo>
                    <a:cubicBezTo>
                      <a:pt x="14917" y="8653"/>
                      <a:pt x="14727" y="8336"/>
                      <a:pt x="14505" y="8178"/>
                    </a:cubicBezTo>
                    <a:lnTo>
                      <a:pt x="412" y="71"/>
                    </a:lnTo>
                    <a:cubicBezTo>
                      <a:pt x="345" y="22"/>
                      <a:pt x="281" y="1"/>
                      <a:pt x="22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4128;p38">
                <a:extLst>
                  <a:ext uri="{FF2B5EF4-FFF2-40B4-BE49-F238E27FC236}">
                    <a16:creationId xmlns:a16="http://schemas.microsoft.com/office/drawing/2014/main" id="{5B4D006F-9F4B-B6DB-CB9C-71965162CB5D}"/>
                  </a:ext>
                </a:extLst>
              </p:cNvPr>
              <p:cNvSpPr/>
              <p:nvPr/>
            </p:nvSpPr>
            <p:spPr>
              <a:xfrm>
                <a:off x="1660569" y="295175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4129;p38">
                <a:extLst>
                  <a:ext uri="{FF2B5EF4-FFF2-40B4-BE49-F238E27FC236}">
                    <a16:creationId xmlns:a16="http://schemas.microsoft.com/office/drawing/2014/main" id="{01222490-66BB-8171-290C-4D0262AEDAA5}"/>
                  </a:ext>
                </a:extLst>
              </p:cNvPr>
              <p:cNvSpPr/>
              <p:nvPr/>
            </p:nvSpPr>
            <p:spPr>
              <a:xfrm>
                <a:off x="1660569" y="2978645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4130;p38">
                <a:extLst>
                  <a:ext uri="{FF2B5EF4-FFF2-40B4-BE49-F238E27FC236}">
                    <a16:creationId xmlns:a16="http://schemas.microsoft.com/office/drawing/2014/main" id="{B5DE0775-D83C-2DDE-3BC2-CD8DB1BE29BF}"/>
                  </a:ext>
                </a:extLst>
              </p:cNvPr>
              <p:cNvSpPr/>
              <p:nvPr/>
            </p:nvSpPr>
            <p:spPr>
              <a:xfrm>
                <a:off x="1660569" y="300452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4131;p38">
                <a:extLst>
                  <a:ext uri="{FF2B5EF4-FFF2-40B4-BE49-F238E27FC236}">
                    <a16:creationId xmlns:a16="http://schemas.microsoft.com/office/drawing/2014/main" id="{ACFFCD26-718C-3BAC-AEEE-29C75C5CCE55}"/>
                  </a:ext>
                </a:extLst>
              </p:cNvPr>
              <p:cNvSpPr/>
              <p:nvPr/>
            </p:nvSpPr>
            <p:spPr>
              <a:xfrm>
                <a:off x="1968932" y="3153737"/>
                <a:ext cx="22773" cy="28131"/>
              </a:xfrm>
              <a:custGeom>
                <a:avLst/>
                <a:gdLst/>
                <a:ahLst/>
                <a:cxnLst/>
                <a:rect l="l" t="t" r="r" b="b"/>
                <a:pathLst>
                  <a:path w="697" h="861" extrusionOk="0">
                    <a:moveTo>
                      <a:pt x="187" y="1"/>
                    </a:moveTo>
                    <a:cubicBezTo>
                      <a:pt x="77" y="1"/>
                      <a:pt x="0" y="93"/>
                      <a:pt x="0" y="247"/>
                    </a:cubicBezTo>
                    <a:cubicBezTo>
                      <a:pt x="0" y="437"/>
                      <a:pt x="159" y="722"/>
                      <a:pt x="349" y="817"/>
                    </a:cubicBezTo>
                    <a:cubicBezTo>
                      <a:pt x="406" y="846"/>
                      <a:pt x="460" y="860"/>
                      <a:pt x="508" y="860"/>
                    </a:cubicBezTo>
                    <a:cubicBezTo>
                      <a:pt x="619" y="860"/>
                      <a:pt x="697" y="783"/>
                      <a:pt x="697" y="627"/>
                    </a:cubicBezTo>
                    <a:cubicBezTo>
                      <a:pt x="697" y="406"/>
                      <a:pt x="539" y="152"/>
                      <a:pt x="349" y="57"/>
                    </a:cubicBezTo>
                    <a:cubicBezTo>
                      <a:pt x="291" y="19"/>
                      <a:pt x="235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4132;p38">
                <a:extLst>
                  <a:ext uri="{FF2B5EF4-FFF2-40B4-BE49-F238E27FC236}">
                    <a16:creationId xmlns:a16="http://schemas.microsoft.com/office/drawing/2014/main" id="{4AD26258-3D26-D84F-CD11-28A0247F591D}"/>
                  </a:ext>
                </a:extLst>
              </p:cNvPr>
              <p:cNvSpPr/>
              <p:nvPr/>
            </p:nvSpPr>
            <p:spPr>
              <a:xfrm>
                <a:off x="2016536" y="3181443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27" y="1"/>
                    </a:moveTo>
                    <a:cubicBezTo>
                      <a:pt x="190" y="1"/>
                      <a:pt x="156" y="11"/>
                      <a:pt x="127" y="33"/>
                    </a:cubicBezTo>
                    <a:cubicBezTo>
                      <a:pt x="0" y="96"/>
                      <a:pt x="0" y="349"/>
                      <a:pt x="127" y="571"/>
                    </a:cubicBezTo>
                    <a:cubicBezTo>
                      <a:pt x="231" y="754"/>
                      <a:pt x="401" y="872"/>
                      <a:pt x="528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8" y="761"/>
                      <a:pt x="728" y="508"/>
                      <a:pt x="602" y="286"/>
                    </a:cubicBezTo>
                    <a:cubicBezTo>
                      <a:pt x="504" y="115"/>
                      <a:pt x="350" y="1"/>
                      <a:pt x="22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4133;p38">
                <a:extLst>
                  <a:ext uri="{FF2B5EF4-FFF2-40B4-BE49-F238E27FC236}">
                    <a16:creationId xmlns:a16="http://schemas.microsoft.com/office/drawing/2014/main" id="{AF061540-3F5E-EAC6-94E2-5BFA94DE790A}"/>
                  </a:ext>
                </a:extLst>
              </p:cNvPr>
              <p:cNvSpPr/>
              <p:nvPr/>
            </p:nvSpPr>
            <p:spPr>
              <a:xfrm>
                <a:off x="2065152" y="3209051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90" y="0"/>
                    </a:moveTo>
                    <a:cubicBezTo>
                      <a:pt x="78" y="0"/>
                      <a:pt x="1" y="78"/>
                      <a:pt x="1" y="233"/>
                    </a:cubicBezTo>
                    <a:cubicBezTo>
                      <a:pt x="1" y="455"/>
                      <a:pt x="159" y="708"/>
                      <a:pt x="349" y="835"/>
                    </a:cubicBezTo>
                    <a:cubicBezTo>
                      <a:pt x="400" y="860"/>
                      <a:pt x="446" y="872"/>
                      <a:pt x="487" y="872"/>
                    </a:cubicBezTo>
                    <a:cubicBezTo>
                      <a:pt x="598" y="872"/>
                      <a:pt x="666" y="784"/>
                      <a:pt x="666" y="645"/>
                    </a:cubicBezTo>
                    <a:cubicBezTo>
                      <a:pt x="666" y="423"/>
                      <a:pt x="539" y="169"/>
                      <a:pt x="349" y="43"/>
                    </a:cubicBezTo>
                    <a:cubicBezTo>
                      <a:pt x="292" y="14"/>
                      <a:pt x="238" y="0"/>
                      <a:pt x="190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4134;p38">
                <a:extLst>
                  <a:ext uri="{FF2B5EF4-FFF2-40B4-BE49-F238E27FC236}">
                    <a16:creationId xmlns:a16="http://schemas.microsoft.com/office/drawing/2014/main" id="{D453E375-DCC2-5455-7925-0A480E5F4F98}"/>
                  </a:ext>
                </a:extLst>
              </p:cNvPr>
              <p:cNvSpPr/>
              <p:nvPr/>
            </p:nvSpPr>
            <p:spPr>
              <a:xfrm>
                <a:off x="1636783" y="3053595"/>
                <a:ext cx="487376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9" extrusionOk="0">
                    <a:moveTo>
                      <a:pt x="244" y="1"/>
                    </a:moveTo>
                    <a:cubicBezTo>
                      <a:pt x="102" y="1"/>
                      <a:pt x="1" y="118"/>
                      <a:pt x="1" y="304"/>
                    </a:cubicBezTo>
                    <a:lnTo>
                      <a:pt x="1" y="2932"/>
                    </a:lnTo>
                    <a:cubicBezTo>
                      <a:pt x="1" y="3217"/>
                      <a:pt x="191" y="3534"/>
                      <a:pt x="412" y="3692"/>
                    </a:cubicBezTo>
                    <a:lnTo>
                      <a:pt x="14505" y="11800"/>
                    </a:lnTo>
                    <a:cubicBezTo>
                      <a:pt x="14571" y="11847"/>
                      <a:pt x="14634" y="11869"/>
                      <a:pt x="14690" y="11869"/>
                    </a:cubicBezTo>
                    <a:cubicBezTo>
                      <a:pt x="14823" y="11869"/>
                      <a:pt x="14917" y="11747"/>
                      <a:pt x="14917" y="11546"/>
                    </a:cubicBezTo>
                    <a:lnTo>
                      <a:pt x="14917" y="8949"/>
                    </a:lnTo>
                    <a:cubicBezTo>
                      <a:pt x="14917" y="8664"/>
                      <a:pt x="14727" y="8316"/>
                      <a:pt x="14505" y="8189"/>
                    </a:cubicBezTo>
                    <a:lnTo>
                      <a:pt x="412" y="50"/>
                    </a:lnTo>
                    <a:cubicBezTo>
                      <a:pt x="353" y="17"/>
                      <a:pt x="296" y="1"/>
                      <a:pt x="24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4135;p38">
                <a:extLst>
                  <a:ext uri="{FF2B5EF4-FFF2-40B4-BE49-F238E27FC236}">
                    <a16:creationId xmlns:a16="http://schemas.microsoft.com/office/drawing/2014/main" id="{235D266D-0FEF-A1B7-8BAB-A906BC4E8B2C}"/>
                  </a:ext>
                </a:extLst>
              </p:cNvPr>
              <p:cNvSpPr/>
              <p:nvPr/>
            </p:nvSpPr>
            <p:spPr>
              <a:xfrm>
                <a:off x="1660569" y="3090417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4136;p38">
                <a:extLst>
                  <a:ext uri="{FF2B5EF4-FFF2-40B4-BE49-F238E27FC236}">
                    <a16:creationId xmlns:a16="http://schemas.microsoft.com/office/drawing/2014/main" id="{DAC052C0-0C6B-5444-6254-2B99E5E8519D}"/>
                  </a:ext>
                </a:extLst>
              </p:cNvPr>
              <p:cNvSpPr/>
              <p:nvPr/>
            </p:nvSpPr>
            <p:spPr>
              <a:xfrm>
                <a:off x="1660569" y="3117307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4137;p38">
                <a:extLst>
                  <a:ext uri="{FF2B5EF4-FFF2-40B4-BE49-F238E27FC236}">
                    <a16:creationId xmlns:a16="http://schemas.microsoft.com/office/drawing/2014/main" id="{3A11B9CD-0CFD-3329-DADB-DB697EFDC649}"/>
                  </a:ext>
                </a:extLst>
              </p:cNvPr>
              <p:cNvSpPr/>
              <p:nvPr/>
            </p:nvSpPr>
            <p:spPr>
              <a:xfrm>
                <a:off x="1660569" y="314318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4138;p38">
                <a:extLst>
                  <a:ext uri="{FF2B5EF4-FFF2-40B4-BE49-F238E27FC236}">
                    <a16:creationId xmlns:a16="http://schemas.microsoft.com/office/drawing/2014/main" id="{9DFB0548-0198-5B11-D5D5-55B10489D278}"/>
                  </a:ext>
                </a:extLst>
              </p:cNvPr>
              <p:cNvSpPr/>
              <p:nvPr/>
            </p:nvSpPr>
            <p:spPr>
              <a:xfrm>
                <a:off x="1967886" y="3291647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01" y="0"/>
                    </a:moveTo>
                    <a:cubicBezTo>
                      <a:pt x="174" y="0"/>
                      <a:pt x="149" y="6"/>
                      <a:pt x="127" y="17"/>
                    </a:cubicBezTo>
                    <a:cubicBezTo>
                      <a:pt x="1" y="112"/>
                      <a:pt x="1" y="365"/>
                      <a:pt x="127" y="587"/>
                    </a:cubicBezTo>
                    <a:cubicBezTo>
                      <a:pt x="225" y="758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7"/>
                      <a:pt x="729" y="523"/>
                      <a:pt x="602" y="302"/>
                    </a:cubicBezTo>
                    <a:cubicBezTo>
                      <a:pt x="498" y="119"/>
                      <a:pt x="328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4139;p38">
                <a:extLst>
                  <a:ext uri="{FF2B5EF4-FFF2-40B4-BE49-F238E27FC236}">
                    <a16:creationId xmlns:a16="http://schemas.microsoft.com/office/drawing/2014/main" id="{62D58461-0F5B-0219-5B71-8883E0FCBC84}"/>
                  </a:ext>
                </a:extLst>
              </p:cNvPr>
              <p:cNvSpPr/>
              <p:nvPr/>
            </p:nvSpPr>
            <p:spPr>
              <a:xfrm>
                <a:off x="2017549" y="3319746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79" y="1"/>
                    </a:moveTo>
                    <a:cubicBezTo>
                      <a:pt x="78" y="1"/>
                      <a:pt x="1" y="78"/>
                      <a:pt x="1" y="233"/>
                    </a:cubicBezTo>
                    <a:cubicBezTo>
                      <a:pt x="1" y="455"/>
                      <a:pt x="159" y="708"/>
                      <a:pt x="317" y="835"/>
                    </a:cubicBezTo>
                    <a:cubicBezTo>
                      <a:pt x="367" y="860"/>
                      <a:pt x="415" y="872"/>
                      <a:pt x="458" y="872"/>
                    </a:cubicBezTo>
                    <a:cubicBezTo>
                      <a:pt x="579" y="872"/>
                      <a:pt x="666" y="777"/>
                      <a:pt x="666" y="613"/>
                    </a:cubicBezTo>
                    <a:cubicBezTo>
                      <a:pt x="666" y="423"/>
                      <a:pt x="507" y="170"/>
                      <a:pt x="317" y="43"/>
                    </a:cubicBezTo>
                    <a:cubicBezTo>
                      <a:pt x="270" y="15"/>
                      <a:pt x="222" y="1"/>
                      <a:pt x="17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4140;p38">
                <a:extLst>
                  <a:ext uri="{FF2B5EF4-FFF2-40B4-BE49-F238E27FC236}">
                    <a16:creationId xmlns:a16="http://schemas.microsoft.com/office/drawing/2014/main" id="{7C5EB92E-2C82-F0B9-7625-95DDF6DB2CD4}"/>
                  </a:ext>
                </a:extLst>
              </p:cNvPr>
              <p:cNvSpPr/>
              <p:nvPr/>
            </p:nvSpPr>
            <p:spPr>
              <a:xfrm>
                <a:off x="2064107" y="3347517"/>
                <a:ext cx="23851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60" extrusionOk="0">
                    <a:moveTo>
                      <a:pt x="201" y="0"/>
                    </a:moveTo>
                    <a:cubicBezTo>
                      <a:pt x="175" y="0"/>
                      <a:pt x="150" y="6"/>
                      <a:pt x="128" y="17"/>
                    </a:cubicBezTo>
                    <a:cubicBezTo>
                      <a:pt x="1" y="80"/>
                      <a:pt x="1" y="333"/>
                      <a:pt x="128" y="555"/>
                    </a:cubicBezTo>
                    <a:cubicBezTo>
                      <a:pt x="229" y="758"/>
                      <a:pt x="391" y="859"/>
                      <a:pt x="517" y="859"/>
                    </a:cubicBezTo>
                    <a:cubicBezTo>
                      <a:pt x="548" y="859"/>
                      <a:pt x="577" y="853"/>
                      <a:pt x="603" y="840"/>
                    </a:cubicBezTo>
                    <a:cubicBezTo>
                      <a:pt x="729" y="777"/>
                      <a:pt x="729" y="523"/>
                      <a:pt x="603" y="302"/>
                    </a:cubicBezTo>
                    <a:cubicBezTo>
                      <a:pt x="498" y="119"/>
                      <a:pt x="329" y="0"/>
                      <a:pt x="201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4141;p38">
                <a:extLst>
                  <a:ext uri="{FF2B5EF4-FFF2-40B4-BE49-F238E27FC236}">
                    <a16:creationId xmlns:a16="http://schemas.microsoft.com/office/drawing/2014/main" id="{4401788C-A19E-9406-B7A5-E08A8CB3F835}"/>
                  </a:ext>
                </a:extLst>
              </p:cNvPr>
              <p:cNvSpPr/>
              <p:nvPr/>
            </p:nvSpPr>
            <p:spPr>
              <a:xfrm>
                <a:off x="1636783" y="3192094"/>
                <a:ext cx="487376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0" extrusionOk="0">
                    <a:moveTo>
                      <a:pt x="230" y="0"/>
                    </a:moveTo>
                    <a:cubicBezTo>
                      <a:pt x="96" y="0"/>
                      <a:pt x="1" y="107"/>
                      <a:pt x="1" y="308"/>
                    </a:cubicBezTo>
                    <a:lnTo>
                      <a:pt x="1" y="2937"/>
                    </a:lnTo>
                    <a:cubicBezTo>
                      <a:pt x="1" y="3190"/>
                      <a:pt x="191" y="3539"/>
                      <a:pt x="412" y="3665"/>
                    </a:cubicBezTo>
                    <a:lnTo>
                      <a:pt x="14505" y="11804"/>
                    </a:lnTo>
                    <a:cubicBezTo>
                      <a:pt x="14570" y="11841"/>
                      <a:pt x="14632" y="11859"/>
                      <a:pt x="14687" y="11859"/>
                    </a:cubicBezTo>
                    <a:cubicBezTo>
                      <a:pt x="14821" y="11859"/>
                      <a:pt x="14917" y="11753"/>
                      <a:pt x="14917" y="11551"/>
                    </a:cubicBezTo>
                    <a:lnTo>
                      <a:pt x="14917" y="8922"/>
                    </a:lnTo>
                    <a:cubicBezTo>
                      <a:pt x="14917" y="8669"/>
                      <a:pt x="14727" y="8321"/>
                      <a:pt x="14505" y="8194"/>
                    </a:cubicBezTo>
                    <a:lnTo>
                      <a:pt x="412" y="55"/>
                    </a:lnTo>
                    <a:cubicBezTo>
                      <a:pt x="348" y="18"/>
                      <a:pt x="286" y="0"/>
                      <a:pt x="23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4142;p38">
                <a:extLst>
                  <a:ext uri="{FF2B5EF4-FFF2-40B4-BE49-F238E27FC236}">
                    <a16:creationId xmlns:a16="http://schemas.microsoft.com/office/drawing/2014/main" id="{DC9E071C-49D8-FC5F-2C3C-6FA824FF786D}"/>
                  </a:ext>
                </a:extLst>
              </p:cNvPr>
              <p:cNvSpPr/>
              <p:nvPr/>
            </p:nvSpPr>
            <p:spPr>
              <a:xfrm>
                <a:off x="1660569" y="3229047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4143;p38">
                <a:extLst>
                  <a:ext uri="{FF2B5EF4-FFF2-40B4-BE49-F238E27FC236}">
                    <a16:creationId xmlns:a16="http://schemas.microsoft.com/office/drawing/2014/main" id="{3DC950A1-DCC6-407A-FF34-6F6028B19068}"/>
                  </a:ext>
                </a:extLst>
              </p:cNvPr>
              <p:cNvSpPr/>
              <p:nvPr/>
            </p:nvSpPr>
            <p:spPr>
              <a:xfrm>
                <a:off x="1660569" y="325492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4144;p38">
                <a:extLst>
                  <a:ext uri="{FF2B5EF4-FFF2-40B4-BE49-F238E27FC236}">
                    <a16:creationId xmlns:a16="http://schemas.microsoft.com/office/drawing/2014/main" id="{78579740-2A2E-398A-6B0E-469B2E884D06}"/>
                  </a:ext>
                </a:extLst>
              </p:cNvPr>
              <p:cNvSpPr/>
              <p:nvPr/>
            </p:nvSpPr>
            <p:spPr>
              <a:xfrm>
                <a:off x="1660569" y="3281813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4145;p38">
                <a:extLst>
                  <a:ext uri="{FF2B5EF4-FFF2-40B4-BE49-F238E27FC236}">
                    <a16:creationId xmlns:a16="http://schemas.microsoft.com/office/drawing/2014/main" id="{735F0B79-A6AA-EAD1-5F85-B3A3AFE98A63}"/>
                  </a:ext>
                </a:extLst>
              </p:cNvPr>
              <p:cNvSpPr/>
              <p:nvPr/>
            </p:nvSpPr>
            <p:spPr>
              <a:xfrm>
                <a:off x="1967886" y="3430277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1" y="112"/>
                      <a:pt x="1" y="334"/>
                      <a:pt x="127" y="587"/>
                    </a:cubicBezTo>
                    <a:cubicBezTo>
                      <a:pt x="225" y="758"/>
                      <a:pt x="379" y="873"/>
                      <a:pt x="502" y="873"/>
                    </a:cubicBezTo>
                    <a:cubicBezTo>
                      <a:pt x="539" y="873"/>
                      <a:pt x="573" y="862"/>
                      <a:pt x="602" y="841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4146;p38">
                <a:extLst>
                  <a:ext uri="{FF2B5EF4-FFF2-40B4-BE49-F238E27FC236}">
                    <a16:creationId xmlns:a16="http://schemas.microsoft.com/office/drawing/2014/main" id="{A2786479-787B-CAB9-EA99-3FD2CE3FD318}"/>
                  </a:ext>
                </a:extLst>
              </p:cNvPr>
              <p:cNvSpPr/>
              <p:nvPr/>
            </p:nvSpPr>
            <p:spPr>
              <a:xfrm>
                <a:off x="2017549" y="3457950"/>
                <a:ext cx="21760" cy="28556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4" extrusionOk="0">
                    <a:moveTo>
                      <a:pt x="177" y="0"/>
                    </a:moveTo>
                    <a:cubicBezTo>
                      <a:pt x="77" y="0"/>
                      <a:pt x="1" y="93"/>
                      <a:pt x="1" y="247"/>
                    </a:cubicBezTo>
                    <a:cubicBezTo>
                      <a:pt x="1" y="469"/>
                      <a:pt x="159" y="722"/>
                      <a:pt x="317" y="817"/>
                    </a:cubicBezTo>
                    <a:cubicBezTo>
                      <a:pt x="376" y="856"/>
                      <a:pt x="431" y="874"/>
                      <a:pt x="479" y="874"/>
                    </a:cubicBezTo>
                    <a:cubicBezTo>
                      <a:pt x="589" y="874"/>
                      <a:pt x="666" y="781"/>
                      <a:pt x="666" y="627"/>
                    </a:cubicBezTo>
                    <a:cubicBezTo>
                      <a:pt x="666" y="405"/>
                      <a:pt x="507" y="152"/>
                      <a:pt x="317" y="57"/>
                    </a:cubicBezTo>
                    <a:cubicBezTo>
                      <a:pt x="269" y="18"/>
                      <a:pt x="221" y="0"/>
                      <a:pt x="17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4147;p38">
                <a:extLst>
                  <a:ext uri="{FF2B5EF4-FFF2-40B4-BE49-F238E27FC236}">
                    <a16:creationId xmlns:a16="http://schemas.microsoft.com/office/drawing/2014/main" id="{CD0F8B39-C2B4-F873-6ABE-1D0A600222E3}"/>
                  </a:ext>
                </a:extLst>
              </p:cNvPr>
              <p:cNvSpPr/>
              <p:nvPr/>
            </p:nvSpPr>
            <p:spPr>
              <a:xfrm>
                <a:off x="2064107" y="3485657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0"/>
                    </a:moveTo>
                    <a:cubicBezTo>
                      <a:pt x="191" y="0"/>
                      <a:pt x="157" y="11"/>
                      <a:pt x="128" y="32"/>
                    </a:cubicBezTo>
                    <a:cubicBezTo>
                      <a:pt x="1" y="96"/>
                      <a:pt x="1" y="349"/>
                      <a:pt x="128" y="571"/>
                    </a:cubicBezTo>
                    <a:cubicBezTo>
                      <a:pt x="232" y="754"/>
                      <a:pt x="401" y="872"/>
                      <a:pt x="529" y="872"/>
                    </a:cubicBezTo>
                    <a:cubicBezTo>
                      <a:pt x="556" y="872"/>
                      <a:pt x="580" y="867"/>
                      <a:pt x="603" y="856"/>
                    </a:cubicBezTo>
                    <a:cubicBezTo>
                      <a:pt x="729" y="761"/>
                      <a:pt x="729" y="539"/>
                      <a:pt x="603" y="286"/>
                    </a:cubicBezTo>
                    <a:cubicBezTo>
                      <a:pt x="505" y="115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4148;p38">
                <a:extLst>
                  <a:ext uri="{FF2B5EF4-FFF2-40B4-BE49-F238E27FC236}">
                    <a16:creationId xmlns:a16="http://schemas.microsoft.com/office/drawing/2014/main" id="{3E8B34DB-F689-3576-28E9-9E275C95C8EA}"/>
                  </a:ext>
                </a:extLst>
              </p:cNvPr>
              <p:cNvSpPr/>
              <p:nvPr/>
            </p:nvSpPr>
            <p:spPr>
              <a:xfrm>
                <a:off x="1636783" y="3330266"/>
                <a:ext cx="487376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74" extrusionOk="0">
                    <a:moveTo>
                      <a:pt x="227" y="1"/>
                    </a:moveTo>
                    <a:cubicBezTo>
                      <a:pt x="94" y="1"/>
                      <a:pt x="1" y="123"/>
                      <a:pt x="1" y="323"/>
                    </a:cubicBezTo>
                    <a:lnTo>
                      <a:pt x="1" y="2952"/>
                    </a:lnTo>
                    <a:cubicBezTo>
                      <a:pt x="1" y="3205"/>
                      <a:pt x="191" y="3553"/>
                      <a:pt x="412" y="3680"/>
                    </a:cubicBezTo>
                    <a:lnTo>
                      <a:pt x="14505" y="11819"/>
                    </a:lnTo>
                    <a:cubicBezTo>
                      <a:pt x="14570" y="11856"/>
                      <a:pt x="14632" y="11874"/>
                      <a:pt x="14687" y="11874"/>
                    </a:cubicBezTo>
                    <a:cubicBezTo>
                      <a:pt x="14821" y="11874"/>
                      <a:pt x="14917" y="11767"/>
                      <a:pt x="14917" y="11566"/>
                    </a:cubicBezTo>
                    <a:lnTo>
                      <a:pt x="14917" y="8937"/>
                    </a:lnTo>
                    <a:cubicBezTo>
                      <a:pt x="14917" y="8652"/>
                      <a:pt x="14727" y="8335"/>
                      <a:pt x="14505" y="8177"/>
                    </a:cubicBezTo>
                    <a:lnTo>
                      <a:pt x="412" y="70"/>
                    </a:lnTo>
                    <a:cubicBezTo>
                      <a:pt x="346" y="23"/>
                      <a:pt x="283" y="1"/>
                      <a:pt x="22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4149;p38">
                <a:extLst>
                  <a:ext uri="{FF2B5EF4-FFF2-40B4-BE49-F238E27FC236}">
                    <a16:creationId xmlns:a16="http://schemas.microsoft.com/office/drawing/2014/main" id="{827A0BB7-A327-774A-8E41-1581D0343BF1}"/>
                  </a:ext>
                </a:extLst>
              </p:cNvPr>
              <p:cNvSpPr/>
              <p:nvPr/>
            </p:nvSpPr>
            <p:spPr>
              <a:xfrm>
                <a:off x="1660569" y="3367709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4150;p38">
                <a:extLst>
                  <a:ext uri="{FF2B5EF4-FFF2-40B4-BE49-F238E27FC236}">
                    <a16:creationId xmlns:a16="http://schemas.microsoft.com/office/drawing/2014/main" id="{D3129904-8E8C-D9C2-E468-8D6883AFD315}"/>
                  </a:ext>
                </a:extLst>
              </p:cNvPr>
              <p:cNvSpPr/>
              <p:nvPr/>
            </p:nvSpPr>
            <p:spPr>
              <a:xfrm>
                <a:off x="1660569" y="339358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4151;p38">
                <a:extLst>
                  <a:ext uri="{FF2B5EF4-FFF2-40B4-BE49-F238E27FC236}">
                    <a16:creationId xmlns:a16="http://schemas.microsoft.com/office/drawing/2014/main" id="{3F75B517-E71F-6912-DB47-BDB53C53DAD9}"/>
                  </a:ext>
                </a:extLst>
              </p:cNvPr>
              <p:cNvSpPr/>
              <p:nvPr/>
            </p:nvSpPr>
            <p:spPr>
              <a:xfrm>
                <a:off x="1660569" y="342047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4152;p38">
                <a:extLst>
                  <a:ext uri="{FF2B5EF4-FFF2-40B4-BE49-F238E27FC236}">
                    <a16:creationId xmlns:a16="http://schemas.microsoft.com/office/drawing/2014/main" id="{2E0D04BD-05E4-0F28-A8CC-602891E4C519}"/>
                  </a:ext>
                </a:extLst>
              </p:cNvPr>
              <p:cNvSpPr/>
              <p:nvPr/>
            </p:nvSpPr>
            <p:spPr>
              <a:xfrm>
                <a:off x="1967886" y="3568841"/>
                <a:ext cx="23818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60" extrusionOk="0">
                    <a:moveTo>
                      <a:pt x="213" y="1"/>
                    </a:moveTo>
                    <a:cubicBezTo>
                      <a:pt x="182" y="1"/>
                      <a:pt x="153" y="7"/>
                      <a:pt x="127" y="20"/>
                    </a:cubicBezTo>
                    <a:cubicBezTo>
                      <a:pt x="1" y="83"/>
                      <a:pt x="1" y="337"/>
                      <a:pt x="127" y="558"/>
                    </a:cubicBezTo>
                    <a:cubicBezTo>
                      <a:pt x="232" y="741"/>
                      <a:pt x="401" y="860"/>
                      <a:pt x="528" y="860"/>
                    </a:cubicBezTo>
                    <a:cubicBezTo>
                      <a:pt x="555" y="860"/>
                      <a:pt x="580" y="854"/>
                      <a:pt x="602" y="843"/>
                    </a:cubicBezTo>
                    <a:cubicBezTo>
                      <a:pt x="729" y="780"/>
                      <a:pt x="729" y="527"/>
                      <a:pt x="602" y="305"/>
                    </a:cubicBezTo>
                    <a:cubicBezTo>
                      <a:pt x="501" y="102"/>
                      <a:pt x="339" y="1"/>
                      <a:pt x="2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4153;p38">
                <a:extLst>
                  <a:ext uri="{FF2B5EF4-FFF2-40B4-BE49-F238E27FC236}">
                    <a16:creationId xmlns:a16="http://schemas.microsoft.com/office/drawing/2014/main" id="{6467C3D0-A657-E40F-246B-3F0F3CF13BE2}"/>
                  </a:ext>
                </a:extLst>
              </p:cNvPr>
              <p:cNvSpPr/>
              <p:nvPr/>
            </p:nvSpPr>
            <p:spPr>
              <a:xfrm>
                <a:off x="2016536" y="3596384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0" y="95"/>
                      <a:pt x="0" y="349"/>
                      <a:pt x="127" y="570"/>
                    </a:cubicBezTo>
                    <a:cubicBezTo>
                      <a:pt x="231" y="753"/>
                      <a:pt x="401" y="872"/>
                      <a:pt x="528" y="872"/>
                    </a:cubicBezTo>
                    <a:cubicBezTo>
                      <a:pt x="555" y="872"/>
                      <a:pt x="580" y="866"/>
                      <a:pt x="602" y="855"/>
                    </a:cubicBezTo>
                    <a:cubicBezTo>
                      <a:pt x="728" y="760"/>
                      <a:pt x="728" y="539"/>
                      <a:pt x="602" y="285"/>
                    </a:cubicBezTo>
                    <a:cubicBezTo>
                      <a:pt x="504" y="114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4154;p38">
                <a:extLst>
                  <a:ext uri="{FF2B5EF4-FFF2-40B4-BE49-F238E27FC236}">
                    <a16:creationId xmlns:a16="http://schemas.microsoft.com/office/drawing/2014/main" id="{9FD34F95-30F0-08FC-A700-F5583065746A}"/>
                  </a:ext>
                </a:extLst>
              </p:cNvPr>
              <p:cNvSpPr/>
              <p:nvPr/>
            </p:nvSpPr>
            <p:spPr>
              <a:xfrm>
                <a:off x="2065152" y="3624123"/>
                <a:ext cx="21760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3" extrusionOk="0">
                    <a:moveTo>
                      <a:pt x="205" y="1"/>
                    </a:moveTo>
                    <a:cubicBezTo>
                      <a:pt x="85" y="1"/>
                      <a:pt x="1" y="89"/>
                      <a:pt x="1" y="228"/>
                    </a:cubicBezTo>
                    <a:cubicBezTo>
                      <a:pt x="1" y="450"/>
                      <a:pt x="159" y="735"/>
                      <a:pt x="349" y="830"/>
                    </a:cubicBezTo>
                    <a:cubicBezTo>
                      <a:pt x="406" y="858"/>
                      <a:pt x="457" y="873"/>
                      <a:pt x="501" y="873"/>
                    </a:cubicBezTo>
                    <a:cubicBezTo>
                      <a:pt x="603" y="873"/>
                      <a:pt x="666" y="795"/>
                      <a:pt x="666" y="640"/>
                    </a:cubicBezTo>
                    <a:cubicBezTo>
                      <a:pt x="666" y="418"/>
                      <a:pt x="539" y="165"/>
                      <a:pt x="349" y="38"/>
                    </a:cubicBezTo>
                    <a:cubicBezTo>
                      <a:pt x="298" y="13"/>
                      <a:pt x="249" y="1"/>
                      <a:pt x="20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4155;p38">
                <a:extLst>
                  <a:ext uri="{FF2B5EF4-FFF2-40B4-BE49-F238E27FC236}">
                    <a16:creationId xmlns:a16="http://schemas.microsoft.com/office/drawing/2014/main" id="{2898F310-FE69-F1CA-ECD8-6857FA5C3922}"/>
                  </a:ext>
                </a:extLst>
              </p:cNvPr>
              <p:cNvSpPr/>
              <p:nvPr/>
            </p:nvSpPr>
            <p:spPr>
              <a:xfrm>
                <a:off x="1636783" y="3468896"/>
                <a:ext cx="487376" cy="387823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70" extrusionOk="0">
                    <a:moveTo>
                      <a:pt x="224" y="1"/>
                    </a:moveTo>
                    <a:cubicBezTo>
                      <a:pt x="93" y="1"/>
                      <a:pt x="1" y="116"/>
                      <a:pt x="1" y="292"/>
                    </a:cubicBezTo>
                    <a:lnTo>
                      <a:pt x="1" y="2921"/>
                    </a:lnTo>
                    <a:cubicBezTo>
                      <a:pt x="1" y="3206"/>
                      <a:pt x="191" y="3522"/>
                      <a:pt x="412" y="3681"/>
                    </a:cubicBezTo>
                    <a:lnTo>
                      <a:pt x="14505" y="11820"/>
                    </a:lnTo>
                    <a:cubicBezTo>
                      <a:pt x="14564" y="11853"/>
                      <a:pt x="14621" y="11869"/>
                      <a:pt x="14673" y="11869"/>
                    </a:cubicBezTo>
                    <a:cubicBezTo>
                      <a:pt x="14815" y="11869"/>
                      <a:pt x="14917" y="11752"/>
                      <a:pt x="14917" y="11566"/>
                    </a:cubicBezTo>
                    <a:lnTo>
                      <a:pt x="14917" y="8938"/>
                    </a:lnTo>
                    <a:cubicBezTo>
                      <a:pt x="14917" y="8653"/>
                      <a:pt x="14727" y="8336"/>
                      <a:pt x="14505" y="8178"/>
                    </a:cubicBezTo>
                    <a:lnTo>
                      <a:pt x="412" y="70"/>
                    </a:lnTo>
                    <a:cubicBezTo>
                      <a:pt x="345" y="22"/>
                      <a:pt x="281" y="1"/>
                      <a:pt x="22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4156;p38">
                <a:extLst>
                  <a:ext uri="{FF2B5EF4-FFF2-40B4-BE49-F238E27FC236}">
                    <a16:creationId xmlns:a16="http://schemas.microsoft.com/office/drawing/2014/main" id="{11FB828D-44FA-3717-D251-A1A5D74CF45B}"/>
                  </a:ext>
                </a:extLst>
              </p:cNvPr>
              <p:cNvSpPr/>
              <p:nvPr/>
            </p:nvSpPr>
            <p:spPr>
              <a:xfrm>
                <a:off x="1660569" y="350532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4157;p38">
                <a:extLst>
                  <a:ext uri="{FF2B5EF4-FFF2-40B4-BE49-F238E27FC236}">
                    <a16:creationId xmlns:a16="http://schemas.microsoft.com/office/drawing/2014/main" id="{A275FCC5-3DCE-9355-50B4-9DBB4FCFFC19}"/>
                  </a:ext>
                </a:extLst>
              </p:cNvPr>
              <p:cNvSpPr/>
              <p:nvPr/>
            </p:nvSpPr>
            <p:spPr>
              <a:xfrm>
                <a:off x="1660569" y="3532215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4158;p38">
                <a:extLst>
                  <a:ext uri="{FF2B5EF4-FFF2-40B4-BE49-F238E27FC236}">
                    <a16:creationId xmlns:a16="http://schemas.microsoft.com/office/drawing/2014/main" id="{678B1A00-5472-0A51-548B-FE41EF419E81}"/>
                  </a:ext>
                </a:extLst>
              </p:cNvPr>
              <p:cNvSpPr/>
              <p:nvPr/>
            </p:nvSpPr>
            <p:spPr>
              <a:xfrm>
                <a:off x="1660569" y="355809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4159;p38">
                <a:extLst>
                  <a:ext uri="{FF2B5EF4-FFF2-40B4-BE49-F238E27FC236}">
                    <a16:creationId xmlns:a16="http://schemas.microsoft.com/office/drawing/2014/main" id="{D34E012F-1523-BED9-74AE-0FAB04D71E71}"/>
                  </a:ext>
                </a:extLst>
              </p:cNvPr>
              <p:cNvSpPr/>
              <p:nvPr/>
            </p:nvSpPr>
            <p:spPr>
              <a:xfrm>
                <a:off x="1968932" y="3706915"/>
                <a:ext cx="22773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697" h="873" extrusionOk="0">
                    <a:moveTo>
                      <a:pt x="208" y="1"/>
                    </a:moveTo>
                    <a:cubicBezTo>
                      <a:pt x="87" y="1"/>
                      <a:pt x="0" y="95"/>
                      <a:pt x="0" y="259"/>
                    </a:cubicBezTo>
                    <a:cubicBezTo>
                      <a:pt x="0" y="449"/>
                      <a:pt x="159" y="734"/>
                      <a:pt x="349" y="829"/>
                    </a:cubicBezTo>
                    <a:cubicBezTo>
                      <a:pt x="406" y="858"/>
                      <a:pt x="460" y="872"/>
                      <a:pt x="508" y="872"/>
                    </a:cubicBezTo>
                    <a:cubicBezTo>
                      <a:pt x="619" y="872"/>
                      <a:pt x="697" y="794"/>
                      <a:pt x="697" y="639"/>
                    </a:cubicBezTo>
                    <a:cubicBezTo>
                      <a:pt x="697" y="418"/>
                      <a:pt x="539" y="164"/>
                      <a:pt x="349" y="38"/>
                    </a:cubicBezTo>
                    <a:cubicBezTo>
                      <a:pt x="299" y="13"/>
                      <a:pt x="251" y="1"/>
                      <a:pt x="2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4160;p38">
                <a:extLst>
                  <a:ext uri="{FF2B5EF4-FFF2-40B4-BE49-F238E27FC236}">
                    <a16:creationId xmlns:a16="http://schemas.microsoft.com/office/drawing/2014/main" id="{C22668A0-5C11-FBBC-943B-61BB3267CFF7}"/>
                  </a:ext>
                </a:extLst>
              </p:cNvPr>
              <p:cNvSpPr/>
              <p:nvPr/>
            </p:nvSpPr>
            <p:spPr>
              <a:xfrm>
                <a:off x="2016536" y="3734490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65"/>
                      <a:pt x="127" y="587"/>
                    </a:cubicBezTo>
                    <a:cubicBezTo>
                      <a:pt x="224" y="758"/>
                      <a:pt x="378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8" y="777"/>
                      <a:pt x="728" y="524"/>
                      <a:pt x="602" y="302"/>
                    </a:cubicBezTo>
                    <a:cubicBezTo>
                      <a:pt x="497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4161;p38">
                <a:extLst>
                  <a:ext uri="{FF2B5EF4-FFF2-40B4-BE49-F238E27FC236}">
                    <a16:creationId xmlns:a16="http://schemas.microsoft.com/office/drawing/2014/main" id="{CD3B56BC-D3E6-1305-DB0B-60208C0F71A0}"/>
                  </a:ext>
                </a:extLst>
              </p:cNvPr>
              <p:cNvSpPr/>
              <p:nvPr/>
            </p:nvSpPr>
            <p:spPr>
              <a:xfrm>
                <a:off x="2065152" y="3762785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205" y="0"/>
                    </a:moveTo>
                    <a:cubicBezTo>
                      <a:pt x="85" y="0"/>
                      <a:pt x="1" y="89"/>
                      <a:pt x="1" y="228"/>
                    </a:cubicBezTo>
                    <a:cubicBezTo>
                      <a:pt x="1" y="449"/>
                      <a:pt x="159" y="703"/>
                      <a:pt x="349" y="829"/>
                    </a:cubicBezTo>
                    <a:cubicBezTo>
                      <a:pt x="400" y="855"/>
                      <a:pt x="446" y="867"/>
                      <a:pt x="487" y="867"/>
                    </a:cubicBezTo>
                    <a:cubicBezTo>
                      <a:pt x="598" y="867"/>
                      <a:pt x="666" y="778"/>
                      <a:pt x="666" y="639"/>
                    </a:cubicBezTo>
                    <a:cubicBezTo>
                      <a:pt x="666" y="418"/>
                      <a:pt x="539" y="133"/>
                      <a:pt x="349" y="38"/>
                    </a:cubicBezTo>
                    <a:cubicBezTo>
                      <a:pt x="298" y="12"/>
                      <a:pt x="249" y="0"/>
                      <a:pt x="20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4162;p38">
                <a:extLst>
                  <a:ext uri="{FF2B5EF4-FFF2-40B4-BE49-F238E27FC236}">
                    <a16:creationId xmlns:a16="http://schemas.microsoft.com/office/drawing/2014/main" id="{F4FDF36E-F344-D8AF-89A0-49F429817DDE}"/>
                  </a:ext>
                </a:extLst>
              </p:cNvPr>
              <p:cNvSpPr/>
              <p:nvPr/>
            </p:nvSpPr>
            <p:spPr>
              <a:xfrm>
                <a:off x="2192412" y="1943384"/>
                <a:ext cx="472902" cy="2077252"/>
              </a:xfrm>
              <a:custGeom>
                <a:avLst/>
                <a:gdLst/>
                <a:ahLst/>
                <a:cxnLst/>
                <a:rect l="l" t="t" r="r" b="b"/>
                <a:pathLst>
                  <a:path w="14474" h="63578" extrusionOk="0">
                    <a:moveTo>
                      <a:pt x="14185" y="0"/>
                    </a:moveTo>
                    <a:cubicBezTo>
                      <a:pt x="14112" y="0"/>
                      <a:pt x="14028" y="26"/>
                      <a:pt x="13935" y="81"/>
                    </a:cubicBezTo>
                    <a:lnTo>
                      <a:pt x="539" y="7809"/>
                    </a:lnTo>
                    <a:cubicBezTo>
                      <a:pt x="254" y="7967"/>
                      <a:pt x="1" y="8410"/>
                      <a:pt x="1" y="8759"/>
                    </a:cubicBezTo>
                    <a:lnTo>
                      <a:pt x="1" y="63578"/>
                    </a:lnTo>
                    <a:lnTo>
                      <a:pt x="14474" y="55217"/>
                    </a:lnTo>
                    <a:lnTo>
                      <a:pt x="14474" y="398"/>
                    </a:lnTo>
                    <a:cubicBezTo>
                      <a:pt x="14474" y="152"/>
                      <a:pt x="14362" y="0"/>
                      <a:pt x="1418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4163;p38">
                <a:extLst>
                  <a:ext uri="{FF2B5EF4-FFF2-40B4-BE49-F238E27FC236}">
                    <a16:creationId xmlns:a16="http://schemas.microsoft.com/office/drawing/2014/main" id="{608C5E69-5F99-AE7E-048B-3D4396C7E5D9}"/>
                  </a:ext>
                </a:extLst>
              </p:cNvPr>
              <p:cNvSpPr/>
              <p:nvPr/>
            </p:nvSpPr>
            <p:spPr>
              <a:xfrm>
                <a:off x="2207931" y="1970273"/>
                <a:ext cx="441863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46" extrusionOk="0">
                    <a:moveTo>
                      <a:pt x="13280" y="0"/>
                    </a:moveTo>
                    <a:cubicBezTo>
                      <a:pt x="13228" y="0"/>
                      <a:pt x="13171" y="16"/>
                      <a:pt x="13112" y="50"/>
                    </a:cubicBezTo>
                    <a:lnTo>
                      <a:pt x="444" y="7366"/>
                    </a:lnTo>
                    <a:cubicBezTo>
                      <a:pt x="191" y="7492"/>
                      <a:pt x="1" y="7841"/>
                      <a:pt x="1" y="8126"/>
                    </a:cubicBezTo>
                    <a:lnTo>
                      <a:pt x="1" y="10754"/>
                    </a:lnTo>
                    <a:cubicBezTo>
                      <a:pt x="1" y="10931"/>
                      <a:pt x="93" y="11046"/>
                      <a:pt x="235" y="11046"/>
                    </a:cubicBezTo>
                    <a:cubicBezTo>
                      <a:pt x="296" y="11046"/>
                      <a:pt x="367" y="11024"/>
                      <a:pt x="444" y="10976"/>
                    </a:cubicBezTo>
                    <a:lnTo>
                      <a:pt x="13112" y="3692"/>
                    </a:lnTo>
                    <a:cubicBezTo>
                      <a:pt x="13334" y="3534"/>
                      <a:pt x="13524" y="3217"/>
                      <a:pt x="13524" y="2932"/>
                    </a:cubicBezTo>
                    <a:lnTo>
                      <a:pt x="13524" y="303"/>
                    </a:lnTo>
                    <a:cubicBezTo>
                      <a:pt x="13524" y="118"/>
                      <a:pt x="13422" y="0"/>
                      <a:pt x="1328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4164;p38">
                <a:extLst>
                  <a:ext uri="{FF2B5EF4-FFF2-40B4-BE49-F238E27FC236}">
                    <a16:creationId xmlns:a16="http://schemas.microsoft.com/office/drawing/2014/main" id="{90BE6429-C625-33EB-E091-E63E2676B8D0}"/>
                  </a:ext>
                </a:extLst>
              </p:cNvPr>
              <p:cNvSpPr/>
              <p:nvPr/>
            </p:nvSpPr>
            <p:spPr>
              <a:xfrm>
                <a:off x="2207931" y="2108739"/>
                <a:ext cx="441863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1" extrusionOk="0">
                    <a:moveTo>
                      <a:pt x="13294" y="1"/>
                    </a:moveTo>
                    <a:cubicBezTo>
                      <a:pt x="13239" y="1"/>
                      <a:pt x="13177" y="19"/>
                      <a:pt x="13112" y="56"/>
                    </a:cubicBezTo>
                    <a:lnTo>
                      <a:pt x="444" y="7371"/>
                    </a:lnTo>
                    <a:cubicBezTo>
                      <a:pt x="191" y="7498"/>
                      <a:pt x="1" y="7846"/>
                      <a:pt x="1" y="8100"/>
                    </a:cubicBezTo>
                    <a:lnTo>
                      <a:pt x="1" y="10728"/>
                    </a:lnTo>
                    <a:cubicBezTo>
                      <a:pt x="1" y="10928"/>
                      <a:pt x="95" y="11051"/>
                      <a:pt x="238" y="11051"/>
                    </a:cubicBezTo>
                    <a:cubicBezTo>
                      <a:pt x="299" y="11051"/>
                      <a:pt x="369" y="11029"/>
                      <a:pt x="444" y="10982"/>
                    </a:cubicBezTo>
                    <a:lnTo>
                      <a:pt x="13112" y="3666"/>
                    </a:lnTo>
                    <a:cubicBezTo>
                      <a:pt x="13334" y="3539"/>
                      <a:pt x="13524" y="3191"/>
                      <a:pt x="13524" y="2938"/>
                    </a:cubicBezTo>
                    <a:lnTo>
                      <a:pt x="13524" y="309"/>
                    </a:lnTo>
                    <a:cubicBezTo>
                      <a:pt x="13524" y="107"/>
                      <a:pt x="13428" y="1"/>
                      <a:pt x="1329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4165;p38">
                <a:extLst>
                  <a:ext uri="{FF2B5EF4-FFF2-40B4-BE49-F238E27FC236}">
                    <a16:creationId xmlns:a16="http://schemas.microsoft.com/office/drawing/2014/main" id="{319AA4E3-548E-CA40-BC5D-95D2D05DC259}"/>
                  </a:ext>
                </a:extLst>
              </p:cNvPr>
              <p:cNvSpPr/>
              <p:nvPr/>
            </p:nvSpPr>
            <p:spPr>
              <a:xfrm>
                <a:off x="2207931" y="2246944"/>
                <a:ext cx="441863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1" extrusionOk="0">
                    <a:moveTo>
                      <a:pt x="13297" y="0"/>
                    </a:moveTo>
                    <a:cubicBezTo>
                      <a:pt x="13241" y="0"/>
                      <a:pt x="13178" y="22"/>
                      <a:pt x="13112" y="69"/>
                    </a:cubicBezTo>
                    <a:lnTo>
                      <a:pt x="444" y="7385"/>
                    </a:lnTo>
                    <a:cubicBezTo>
                      <a:pt x="191" y="7512"/>
                      <a:pt x="1" y="7860"/>
                      <a:pt x="1" y="8113"/>
                    </a:cubicBezTo>
                    <a:lnTo>
                      <a:pt x="1" y="10742"/>
                    </a:lnTo>
                    <a:cubicBezTo>
                      <a:pt x="1" y="10944"/>
                      <a:pt x="96" y="11050"/>
                      <a:pt x="242" y="11050"/>
                    </a:cubicBezTo>
                    <a:cubicBezTo>
                      <a:pt x="302" y="11050"/>
                      <a:pt x="370" y="11032"/>
                      <a:pt x="444" y="10995"/>
                    </a:cubicBezTo>
                    <a:lnTo>
                      <a:pt x="13112" y="3680"/>
                    </a:lnTo>
                    <a:cubicBezTo>
                      <a:pt x="13334" y="3553"/>
                      <a:pt x="13524" y="3205"/>
                      <a:pt x="13524" y="2951"/>
                    </a:cubicBezTo>
                    <a:lnTo>
                      <a:pt x="13524" y="323"/>
                    </a:lnTo>
                    <a:cubicBezTo>
                      <a:pt x="13524" y="123"/>
                      <a:pt x="13430" y="0"/>
                      <a:pt x="1329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4166;p38">
                <a:extLst>
                  <a:ext uri="{FF2B5EF4-FFF2-40B4-BE49-F238E27FC236}">
                    <a16:creationId xmlns:a16="http://schemas.microsoft.com/office/drawing/2014/main" id="{32EA794F-402C-43F2-5C70-980377029730}"/>
                  </a:ext>
                </a:extLst>
              </p:cNvPr>
              <p:cNvSpPr/>
              <p:nvPr/>
            </p:nvSpPr>
            <p:spPr>
              <a:xfrm>
                <a:off x="2207931" y="2385573"/>
                <a:ext cx="441863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46" extrusionOk="0">
                    <a:moveTo>
                      <a:pt x="13300" y="0"/>
                    </a:moveTo>
                    <a:cubicBezTo>
                      <a:pt x="13243" y="0"/>
                      <a:pt x="13179" y="22"/>
                      <a:pt x="13112" y="70"/>
                    </a:cubicBezTo>
                    <a:lnTo>
                      <a:pt x="444" y="7354"/>
                    </a:lnTo>
                    <a:cubicBezTo>
                      <a:pt x="191" y="7512"/>
                      <a:pt x="1" y="7829"/>
                      <a:pt x="1" y="8114"/>
                    </a:cubicBezTo>
                    <a:lnTo>
                      <a:pt x="1" y="10742"/>
                    </a:lnTo>
                    <a:cubicBezTo>
                      <a:pt x="1" y="10928"/>
                      <a:pt x="103" y="11046"/>
                      <a:pt x="257" y="11046"/>
                    </a:cubicBezTo>
                    <a:cubicBezTo>
                      <a:pt x="313" y="11046"/>
                      <a:pt x="376" y="11030"/>
                      <a:pt x="444" y="10996"/>
                    </a:cubicBezTo>
                    <a:lnTo>
                      <a:pt x="13112" y="3680"/>
                    </a:lnTo>
                    <a:cubicBezTo>
                      <a:pt x="13334" y="3554"/>
                      <a:pt x="13524" y="3205"/>
                      <a:pt x="13524" y="2920"/>
                    </a:cubicBezTo>
                    <a:lnTo>
                      <a:pt x="13524" y="292"/>
                    </a:lnTo>
                    <a:cubicBezTo>
                      <a:pt x="13524" y="115"/>
                      <a:pt x="13431" y="0"/>
                      <a:pt x="1330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4167;p38">
                <a:extLst>
                  <a:ext uri="{FF2B5EF4-FFF2-40B4-BE49-F238E27FC236}">
                    <a16:creationId xmlns:a16="http://schemas.microsoft.com/office/drawing/2014/main" id="{659C9DB8-5FA3-85B2-CED0-EE0C1BA49268}"/>
                  </a:ext>
                </a:extLst>
              </p:cNvPr>
              <p:cNvSpPr/>
              <p:nvPr/>
            </p:nvSpPr>
            <p:spPr>
              <a:xfrm>
                <a:off x="2207931" y="2523843"/>
                <a:ext cx="441863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46" extrusionOk="0">
                    <a:moveTo>
                      <a:pt x="13280" y="0"/>
                    </a:moveTo>
                    <a:cubicBezTo>
                      <a:pt x="13228" y="0"/>
                      <a:pt x="13171" y="16"/>
                      <a:pt x="13112" y="50"/>
                    </a:cubicBezTo>
                    <a:lnTo>
                      <a:pt x="444" y="7366"/>
                    </a:lnTo>
                    <a:cubicBezTo>
                      <a:pt x="191" y="7492"/>
                      <a:pt x="1" y="7841"/>
                      <a:pt x="1" y="8126"/>
                    </a:cubicBezTo>
                    <a:lnTo>
                      <a:pt x="1" y="10754"/>
                    </a:lnTo>
                    <a:cubicBezTo>
                      <a:pt x="1" y="10931"/>
                      <a:pt x="93" y="11046"/>
                      <a:pt x="235" y="11046"/>
                    </a:cubicBezTo>
                    <a:cubicBezTo>
                      <a:pt x="296" y="11046"/>
                      <a:pt x="367" y="11024"/>
                      <a:pt x="444" y="10976"/>
                    </a:cubicBezTo>
                    <a:lnTo>
                      <a:pt x="13112" y="3692"/>
                    </a:lnTo>
                    <a:cubicBezTo>
                      <a:pt x="13334" y="3534"/>
                      <a:pt x="13524" y="3217"/>
                      <a:pt x="13524" y="2932"/>
                    </a:cubicBezTo>
                    <a:lnTo>
                      <a:pt x="13524" y="303"/>
                    </a:lnTo>
                    <a:cubicBezTo>
                      <a:pt x="13524" y="118"/>
                      <a:pt x="13422" y="0"/>
                      <a:pt x="1328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4168;p38">
                <a:extLst>
                  <a:ext uri="{FF2B5EF4-FFF2-40B4-BE49-F238E27FC236}">
                    <a16:creationId xmlns:a16="http://schemas.microsoft.com/office/drawing/2014/main" id="{DB52C65B-F124-DC0E-9F38-4BC532D25878}"/>
                  </a:ext>
                </a:extLst>
              </p:cNvPr>
              <p:cNvSpPr/>
              <p:nvPr/>
            </p:nvSpPr>
            <p:spPr>
              <a:xfrm>
                <a:off x="2207931" y="2662310"/>
                <a:ext cx="441863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1" extrusionOk="0">
                    <a:moveTo>
                      <a:pt x="13294" y="1"/>
                    </a:moveTo>
                    <a:cubicBezTo>
                      <a:pt x="13239" y="1"/>
                      <a:pt x="13177" y="19"/>
                      <a:pt x="13112" y="56"/>
                    </a:cubicBezTo>
                    <a:lnTo>
                      <a:pt x="444" y="7371"/>
                    </a:lnTo>
                    <a:cubicBezTo>
                      <a:pt x="191" y="7498"/>
                      <a:pt x="1" y="7846"/>
                      <a:pt x="1" y="8100"/>
                    </a:cubicBezTo>
                    <a:lnTo>
                      <a:pt x="1" y="10728"/>
                    </a:lnTo>
                    <a:cubicBezTo>
                      <a:pt x="1" y="10928"/>
                      <a:pt x="95" y="11050"/>
                      <a:pt x="238" y="11050"/>
                    </a:cubicBezTo>
                    <a:cubicBezTo>
                      <a:pt x="299" y="11050"/>
                      <a:pt x="369" y="11028"/>
                      <a:pt x="444" y="10981"/>
                    </a:cubicBezTo>
                    <a:lnTo>
                      <a:pt x="13112" y="3666"/>
                    </a:lnTo>
                    <a:cubicBezTo>
                      <a:pt x="13334" y="3539"/>
                      <a:pt x="13524" y="3191"/>
                      <a:pt x="13524" y="2938"/>
                    </a:cubicBezTo>
                    <a:lnTo>
                      <a:pt x="13524" y="309"/>
                    </a:lnTo>
                    <a:cubicBezTo>
                      <a:pt x="13524" y="107"/>
                      <a:pt x="13428" y="1"/>
                      <a:pt x="1329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4169;p38">
                <a:extLst>
                  <a:ext uri="{FF2B5EF4-FFF2-40B4-BE49-F238E27FC236}">
                    <a16:creationId xmlns:a16="http://schemas.microsoft.com/office/drawing/2014/main" id="{162312B7-2D06-D091-19F2-1B19B724FBEB}"/>
                  </a:ext>
                </a:extLst>
              </p:cNvPr>
              <p:cNvSpPr/>
              <p:nvPr/>
            </p:nvSpPr>
            <p:spPr>
              <a:xfrm>
                <a:off x="2207931" y="2800514"/>
                <a:ext cx="441863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1" extrusionOk="0">
                    <a:moveTo>
                      <a:pt x="13297" y="0"/>
                    </a:moveTo>
                    <a:cubicBezTo>
                      <a:pt x="13241" y="0"/>
                      <a:pt x="13178" y="22"/>
                      <a:pt x="13112" y="69"/>
                    </a:cubicBezTo>
                    <a:lnTo>
                      <a:pt x="444" y="7385"/>
                    </a:lnTo>
                    <a:cubicBezTo>
                      <a:pt x="191" y="7511"/>
                      <a:pt x="1" y="7860"/>
                      <a:pt x="1" y="8113"/>
                    </a:cubicBezTo>
                    <a:lnTo>
                      <a:pt x="1" y="10742"/>
                    </a:lnTo>
                    <a:cubicBezTo>
                      <a:pt x="1" y="10944"/>
                      <a:pt x="96" y="11050"/>
                      <a:pt x="242" y="11050"/>
                    </a:cubicBezTo>
                    <a:cubicBezTo>
                      <a:pt x="302" y="11050"/>
                      <a:pt x="370" y="11032"/>
                      <a:pt x="444" y="10995"/>
                    </a:cubicBezTo>
                    <a:lnTo>
                      <a:pt x="13112" y="3680"/>
                    </a:lnTo>
                    <a:cubicBezTo>
                      <a:pt x="13334" y="3553"/>
                      <a:pt x="13524" y="3204"/>
                      <a:pt x="13524" y="2951"/>
                    </a:cubicBezTo>
                    <a:lnTo>
                      <a:pt x="13524" y="323"/>
                    </a:lnTo>
                    <a:cubicBezTo>
                      <a:pt x="13524" y="122"/>
                      <a:pt x="13430" y="0"/>
                      <a:pt x="1329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4170;p38">
                <a:extLst>
                  <a:ext uri="{FF2B5EF4-FFF2-40B4-BE49-F238E27FC236}">
                    <a16:creationId xmlns:a16="http://schemas.microsoft.com/office/drawing/2014/main" id="{02DEA68C-4562-117F-51AD-65D375618FB8}"/>
                  </a:ext>
                </a:extLst>
              </p:cNvPr>
              <p:cNvSpPr/>
              <p:nvPr/>
            </p:nvSpPr>
            <p:spPr>
              <a:xfrm>
                <a:off x="2207931" y="2939144"/>
                <a:ext cx="441863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46" extrusionOk="0">
                    <a:moveTo>
                      <a:pt x="13300" y="0"/>
                    </a:moveTo>
                    <a:cubicBezTo>
                      <a:pt x="13243" y="0"/>
                      <a:pt x="13179" y="22"/>
                      <a:pt x="13112" y="70"/>
                    </a:cubicBezTo>
                    <a:lnTo>
                      <a:pt x="444" y="7354"/>
                    </a:lnTo>
                    <a:cubicBezTo>
                      <a:pt x="191" y="7512"/>
                      <a:pt x="1" y="7829"/>
                      <a:pt x="1" y="8114"/>
                    </a:cubicBezTo>
                    <a:lnTo>
                      <a:pt x="1" y="10742"/>
                    </a:lnTo>
                    <a:cubicBezTo>
                      <a:pt x="1" y="10928"/>
                      <a:pt x="103" y="11045"/>
                      <a:pt x="257" y="11045"/>
                    </a:cubicBezTo>
                    <a:cubicBezTo>
                      <a:pt x="313" y="11045"/>
                      <a:pt x="376" y="11030"/>
                      <a:pt x="444" y="10996"/>
                    </a:cubicBezTo>
                    <a:lnTo>
                      <a:pt x="13112" y="3680"/>
                    </a:lnTo>
                    <a:cubicBezTo>
                      <a:pt x="13334" y="3522"/>
                      <a:pt x="13524" y="3205"/>
                      <a:pt x="13524" y="2920"/>
                    </a:cubicBezTo>
                    <a:lnTo>
                      <a:pt x="13524" y="292"/>
                    </a:lnTo>
                    <a:cubicBezTo>
                      <a:pt x="13524" y="115"/>
                      <a:pt x="13431" y="0"/>
                      <a:pt x="1330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4171;p38">
                <a:extLst>
                  <a:ext uri="{FF2B5EF4-FFF2-40B4-BE49-F238E27FC236}">
                    <a16:creationId xmlns:a16="http://schemas.microsoft.com/office/drawing/2014/main" id="{F8B41DA7-5959-75D0-BEC4-F3BD96C5E94B}"/>
                  </a:ext>
                </a:extLst>
              </p:cNvPr>
              <p:cNvSpPr/>
              <p:nvPr/>
            </p:nvSpPr>
            <p:spPr>
              <a:xfrm>
                <a:off x="2207931" y="3077414"/>
                <a:ext cx="441863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46" extrusionOk="0">
                    <a:moveTo>
                      <a:pt x="13280" y="0"/>
                    </a:moveTo>
                    <a:cubicBezTo>
                      <a:pt x="13228" y="0"/>
                      <a:pt x="13171" y="16"/>
                      <a:pt x="13112" y="50"/>
                    </a:cubicBezTo>
                    <a:lnTo>
                      <a:pt x="444" y="7365"/>
                    </a:lnTo>
                    <a:cubicBezTo>
                      <a:pt x="191" y="7492"/>
                      <a:pt x="1" y="7840"/>
                      <a:pt x="1" y="8125"/>
                    </a:cubicBezTo>
                    <a:lnTo>
                      <a:pt x="1" y="10754"/>
                    </a:lnTo>
                    <a:cubicBezTo>
                      <a:pt x="1" y="10930"/>
                      <a:pt x="93" y="11045"/>
                      <a:pt x="235" y="11045"/>
                    </a:cubicBezTo>
                    <a:cubicBezTo>
                      <a:pt x="296" y="11045"/>
                      <a:pt x="367" y="11024"/>
                      <a:pt x="444" y="10976"/>
                    </a:cubicBezTo>
                    <a:lnTo>
                      <a:pt x="13112" y="3692"/>
                    </a:lnTo>
                    <a:cubicBezTo>
                      <a:pt x="13334" y="3533"/>
                      <a:pt x="13524" y="3217"/>
                      <a:pt x="13524" y="2932"/>
                    </a:cubicBezTo>
                    <a:lnTo>
                      <a:pt x="13524" y="303"/>
                    </a:lnTo>
                    <a:cubicBezTo>
                      <a:pt x="13524" y="118"/>
                      <a:pt x="13422" y="0"/>
                      <a:pt x="1328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4172;p38">
                <a:extLst>
                  <a:ext uri="{FF2B5EF4-FFF2-40B4-BE49-F238E27FC236}">
                    <a16:creationId xmlns:a16="http://schemas.microsoft.com/office/drawing/2014/main" id="{DC93E33F-17CE-608F-404E-D966AF3E8C13}"/>
                  </a:ext>
                </a:extLst>
              </p:cNvPr>
              <p:cNvSpPr/>
              <p:nvPr/>
            </p:nvSpPr>
            <p:spPr>
              <a:xfrm>
                <a:off x="2207931" y="3215880"/>
                <a:ext cx="441863" cy="360606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37" extrusionOk="0">
                    <a:moveTo>
                      <a:pt x="13294" y="0"/>
                    </a:moveTo>
                    <a:cubicBezTo>
                      <a:pt x="13239" y="0"/>
                      <a:pt x="13177" y="19"/>
                      <a:pt x="13112" y="55"/>
                    </a:cubicBezTo>
                    <a:lnTo>
                      <a:pt x="444" y="7371"/>
                    </a:lnTo>
                    <a:cubicBezTo>
                      <a:pt x="191" y="7498"/>
                      <a:pt x="1" y="7846"/>
                      <a:pt x="1" y="8099"/>
                    </a:cubicBezTo>
                    <a:lnTo>
                      <a:pt x="1" y="10728"/>
                    </a:lnTo>
                    <a:cubicBezTo>
                      <a:pt x="1" y="10930"/>
                      <a:pt x="96" y="11036"/>
                      <a:pt x="242" y="11036"/>
                    </a:cubicBezTo>
                    <a:cubicBezTo>
                      <a:pt x="302" y="11036"/>
                      <a:pt x="370" y="11018"/>
                      <a:pt x="444" y="10981"/>
                    </a:cubicBezTo>
                    <a:lnTo>
                      <a:pt x="13112" y="3666"/>
                    </a:lnTo>
                    <a:cubicBezTo>
                      <a:pt x="13334" y="3539"/>
                      <a:pt x="13524" y="3191"/>
                      <a:pt x="13524" y="2937"/>
                    </a:cubicBezTo>
                    <a:lnTo>
                      <a:pt x="13524" y="309"/>
                    </a:lnTo>
                    <a:cubicBezTo>
                      <a:pt x="13524" y="107"/>
                      <a:pt x="13428" y="0"/>
                      <a:pt x="1329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4173;p38">
                <a:extLst>
                  <a:ext uri="{FF2B5EF4-FFF2-40B4-BE49-F238E27FC236}">
                    <a16:creationId xmlns:a16="http://schemas.microsoft.com/office/drawing/2014/main" id="{C8455622-E9F8-A400-7605-AC046EA8F0CA}"/>
                  </a:ext>
                </a:extLst>
              </p:cNvPr>
              <p:cNvSpPr/>
              <p:nvPr/>
            </p:nvSpPr>
            <p:spPr>
              <a:xfrm>
                <a:off x="2207931" y="3354084"/>
                <a:ext cx="441863" cy="361031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0" extrusionOk="0">
                    <a:moveTo>
                      <a:pt x="13297" y="0"/>
                    </a:moveTo>
                    <a:cubicBezTo>
                      <a:pt x="13241" y="0"/>
                      <a:pt x="13178" y="22"/>
                      <a:pt x="13112" y="69"/>
                    </a:cubicBezTo>
                    <a:lnTo>
                      <a:pt x="444" y="7385"/>
                    </a:lnTo>
                    <a:cubicBezTo>
                      <a:pt x="191" y="7511"/>
                      <a:pt x="1" y="7860"/>
                      <a:pt x="1" y="8113"/>
                    </a:cubicBezTo>
                    <a:lnTo>
                      <a:pt x="1" y="10742"/>
                    </a:lnTo>
                    <a:cubicBezTo>
                      <a:pt x="1" y="10943"/>
                      <a:pt x="96" y="11050"/>
                      <a:pt x="242" y="11050"/>
                    </a:cubicBezTo>
                    <a:cubicBezTo>
                      <a:pt x="302" y="11050"/>
                      <a:pt x="370" y="11032"/>
                      <a:pt x="444" y="10995"/>
                    </a:cubicBezTo>
                    <a:lnTo>
                      <a:pt x="13112" y="3679"/>
                    </a:lnTo>
                    <a:cubicBezTo>
                      <a:pt x="13334" y="3553"/>
                      <a:pt x="13524" y="3204"/>
                      <a:pt x="13524" y="2951"/>
                    </a:cubicBezTo>
                    <a:lnTo>
                      <a:pt x="13524" y="322"/>
                    </a:lnTo>
                    <a:cubicBezTo>
                      <a:pt x="13524" y="122"/>
                      <a:pt x="13430" y="0"/>
                      <a:pt x="1329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4174;p38">
                <a:extLst>
                  <a:ext uri="{FF2B5EF4-FFF2-40B4-BE49-F238E27FC236}">
                    <a16:creationId xmlns:a16="http://schemas.microsoft.com/office/drawing/2014/main" id="{4520796F-C0B8-74B1-9F61-5C6C1C79CABA}"/>
                  </a:ext>
                </a:extLst>
              </p:cNvPr>
              <p:cNvSpPr/>
              <p:nvPr/>
            </p:nvSpPr>
            <p:spPr>
              <a:xfrm>
                <a:off x="2207931" y="3492681"/>
                <a:ext cx="441863" cy="360933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47" extrusionOk="0">
                    <a:moveTo>
                      <a:pt x="13300" y="1"/>
                    </a:moveTo>
                    <a:cubicBezTo>
                      <a:pt x="13243" y="1"/>
                      <a:pt x="13179" y="23"/>
                      <a:pt x="13112" y="71"/>
                    </a:cubicBezTo>
                    <a:lnTo>
                      <a:pt x="444" y="7355"/>
                    </a:lnTo>
                    <a:cubicBezTo>
                      <a:pt x="191" y="7513"/>
                      <a:pt x="1" y="7830"/>
                      <a:pt x="1" y="8115"/>
                    </a:cubicBezTo>
                    <a:lnTo>
                      <a:pt x="1" y="10743"/>
                    </a:lnTo>
                    <a:cubicBezTo>
                      <a:pt x="1" y="10929"/>
                      <a:pt x="103" y="11046"/>
                      <a:pt x="257" y="11046"/>
                    </a:cubicBezTo>
                    <a:cubicBezTo>
                      <a:pt x="313" y="11046"/>
                      <a:pt x="376" y="11030"/>
                      <a:pt x="444" y="10997"/>
                    </a:cubicBezTo>
                    <a:lnTo>
                      <a:pt x="13112" y="3681"/>
                    </a:lnTo>
                    <a:cubicBezTo>
                      <a:pt x="13334" y="3554"/>
                      <a:pt x="13524" y="3206"/>
                      <a:pt x="13524" y="2921"/>
                    </a:cubicBezTo>
                    <a:lnTo>
                      <a:pt x="13524" y="292"/>
                    </a:lnTo>
                    <a:cubicBezTo>
                      <a:pt x="13524" y="116"/>
                      <a:pt x="13431" y="1"/>
                      <a:pt x="1330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4175;p38">
                <a:extLst>
                  <a:ext uri="{FF2B5EF4-FFF2-40B4-BE49-F238E27FC236}">
                    <a16:creationId xmlns:a16="http://schemas.microsoft.com/office/drawing/2014/main" id="{AA79EDCA-0724-484D-89BF-ABE4034B44F8}"/>
                  </a:ext>
                </a:extLst>
              </p:cNvPr>
              <p:cNvSpPr/>
              <p:nvPr/>
            </p:nvSpPr>
            <p:spPr>
              <a:xfrm>
                <a:off x="1596433" y="1509395"/>
                <a:ext cx="1091654" cy="634304"/>
              </a:xfrm>
              <a:custGeom>
                <a:avLst/>
                <a:gdLst/>
                <a:ahLst/>
                <a:cxnLst/>
                <a:rect l="l" t="t" r="r" b="b"/>
                <a:pathLst>
                  <a:path w="33412" h="19414" extrusionOk="0">
                    <a:moveTo>
                      <a:pt x="16152" y="0"/>
                    </a:moveTo>
                    <a:lnTo>
                      <a:pt x="0" y="9374"/>
                    </a:lnTo>
                    <a:lnTo>
                      <a:pt x="17387" y="19413"/>
                    </a:lnTo>
                    <a:lnTo>
                      <a:pt x="33411" y="10134"/>
                    </a:lnTo>
                    <a:lnTo>
                      <a:pt x="16152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4176;p38">
                <a:extLst>
                  <a:ext uri="{FF2B5EF4-FFF2-40B4-BE49-F238E27FC236}">
                    <a16:creationId xmlns:a16="http://schemas.microsoft.com/office/drawing/2014/main" id="{E9370FC7-AC85-767D-C31C-0138298063A0}"/>
                  </a:ext>
                </a:extLst>
              </p:cNvPr>
              <p:cNvSpPr/>
              <p:nvPr/>
            </p:nvSpPr>
            <p:spPr>
              <a:xfrm>
                <a:off x="1770250" y="1630447"/>
                <a:ext cx="533967" cy="430460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175" extrusionOk="0">
                    <a:moveTo>
                      <a:pt x="10230" y="0"/>
                    </a:moveTo>
                    <a:lnTo>
                      <a:pt x="1" y="5891"/>
                    </a:lnTo>
                    <a:lnTo>
                      <a:pt x="12510" y="13175"/>
                    </a:lnTo>
                    <a:lnTo>
                      <a:pt x="12510" y="11845"/>
                    </a:lnTo>
                    <a:lnTo>
                      <a:pt x="16342" y="3547"/>
                    </a:lnTo>
                    <a:lnTo>
                      <a:pt x="1023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4177;p38">
                <a:extLst>
                  <a:ext uri="{FF2B5EF4-FFF2-40B4-BE49-F238E27FC236}">
                    <a16:creationId xmlns:a16="http://schemas.microsoft.com/office/drawing/2014/main" id="{5DF13A0F-02C9-7361-2578-8F1A294AB209}"/>
                  </a:ext>
                </a:extLst>
              </p:cNvPr>
              <p:cNvSpPr/>
              <p:nvPr/>
            </p:nvSpPr>
            <p:spPr>
              <a:xfrm>
                <a:off x="1770250" y="1780479"/>
                <a:ext cx="74526" cy="65214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96" extrusionOk="0">
                    <a:moveTo>
                      <a:pt x="1" y="0"/>
                    </a:moveTo>
                    <a:lnTo>
                      <a:pt x="1" y="1299"/>
                    </a:lnTo>
                    <a:lnTo>
                      <a:pt x="2091" y="1996"/>
                    </a:lnTo>
                    <a:lnTo>
                      <a:pt x="2281" y="855"/>
                    </a:lnTo>
                    <a:lnTo>
                      <a:pt x="1711" y="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4178;p38">
                <a:extLst>
                  <a:ext uri="{FF2B5EF4-FFF2-40B4-BE49-F238E27FC236}">
                    <a16:creationId xmlns:a16="http://schemas.microsoft.com/office/drawing/2014/main" id="{206903BE-DCCE-0172-4DE1-1EC260F879AD}"/>
                  </a:ext>
                </a:extLst>
              </p:cNvPr>
              <p:cNvSpPr/>
              <p:nvPr/>
            </p:nvSpPr>
            <p:spPr>
              <a:xfrm>
                <a:off x="2178983" y="1746336"/>
                <a:ext cx="335253" cy="314571"/>
              </a:xfrm>
              <a:custGeom>
                <a:avLst/>
                <a:gdLst/>
                <a:ahLst/>
                <a:cxnLst/>
                <a:rect l="l" t="t" r="r" b="b"/>
                <a:pathLst>
                  <a:path w="10261" h="9628" extrusionOk="0">
                    <a:moveTo>
                      <a:pt x="3832" y="0"/>
                    </a:moveTo>
                    <a:lnTo>
                      <a:pt x="0" y="8298"/>
                    </a:lnTo>
                    <a:lnTo>
                      <a:pt x="0" y="9628"/>
                    </a:lnTo>
                    <a:lnTo>
                      <a:pt x="10261" y="3737"/>
                    </a:lnTo>
                    <a:lnTo>
                      <a:pt x="8677" y="2819"/>
                    </a:lnTo>
                    <a:lnTo>
                      <a:pt x="3832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4179;p38">
                <a:extLst>
                  <a:ext uri="{FF2B5EF4-FFF2-40B4-BE49-F238E27FC236}">
                    <a16:creationId xmlns:a16="http://schemas.microsoft.com/office/drawing/2014/main" id="{8B02BEED-9711-A14B-9FBA-B15436CB2D30}"/>
                  </a:ext>
                </a:extLst>
              </p:cNvPr>
              <p:cNvSpPr/>
              <p:nvPr/>
            </p:nvSpPr>
            <p:spPr>
              <a:xfrm>
                <a:off x="2352801" y="1821875"/>
                <a:ext cx="161435" cy="111773"/>
              </a:xfrm>
              <a:custGeom>
                <a:avLst/>
                <a:gdLst/>
                <a:ahLst/>
                <a:cxnLst/>
                <a:rect l="l" t="t" r="r" b="b"/>
                <a:pathLst>
                  <a:path w="4941" h="3421" extrusionOk="0">
                    <a:moveTo>
                      <a:pt x="1172" y="0"/>
                    </a:moveTo>
                    <a:lnTo>
                      <a:pt x="1" y="3420"/>
                    </a:lnTo>
                    <a:lnTo>
                      <a:pt x="4941" y="1425"/>
                    </a:lnTo>
                    <a:lnTo>
                      <a:pt x="4941" y="95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4180;p38">
                <a:extLst>
                  <a:ext uri="{FF2B5EF4-FFF2-40B4-BE49-F238E27FC236}">
                    <a16:creationId xmlns:a16="http://schemas.microsoft.com/office/drawing/2014/main" id="{DCD7859C-AF8F-1EF4-5D05-7AD5ACACB2C7}"/>
                  </a:ext>
                </a:extLst>
              </p:cNvPr>
              <p:cNvSpPr/>
              <p:nvPr/>
            </p:nvSpPr>
            <p:spPr>
              <a:xfrm>
                <a:off x="1770250" y="1586992"/>
                <a:ext cx="743985" cy="430460"/>
              </a:xfrm>
              <a:custGeom>
                <a:avLst/>
                <a:gdLst/>
                <a:ahLst/>
                <a:cxnLst/>
                <a:rect l="l" t="t" r="r" b="b"/>
                <a:pathLst>
                  <a:path w="22771" h="13175" extrusionOk="0">
                    <a:moveTo>
                      <a:pt x="10230" y="0"/>
                    </a:moveTo>
                    <a:lnTo>
                      <a:pt x="1" y="5922"/>
                    </a:lnTo>
                    <a:lnTo>
                      <a:pt x="12510" y="13175"/>
                    </a:lnTo>
                    <a:lnTo>
                      <a:pt x="22771" y="7284"/>
                    </a:lnTo>
                    <a:lnTo>
                      <a:pt x="10230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4181;p38">
                <a:extLst>
                  <a:ext uri="{FF2B5EF4-FFF2-40B4-BE49-F238E27FC236}">
                    <a16:creationId xmlns:a16="http://schemas.microsoft.com/office/drawing/2014/main" id="{C772BF35-B3FB-C22D-0E15-F394D9537CAE}"/>
                  </a:ext>
                </a:extLst>
              </p:cNvPr>
              <p:cNvSpPr/>
              <p:nvPr/>
            </p:nvSpPr>
            <p:spPr>
              <a:xfrm>
                <a:off x="1959620" y="1695628"/>
                <a:ext cx="183162" cy="56948"/>
              </a:xfrm>
              <a:custGeom>
                <a:avLst/>
                <a:gdLst/>
                <a:ahLst/>
                <a:cxnLst/>
                <a:rect l="l" t="t" r="r" b="b"/>
                <a:pathLst>
                  <a:path w="5606" h="1743" extrusionOk="0">
                    <a:moveTo>
                      <a:pt x="2803" y="1"/>
                    </a:moveTo>
                    <a:cubicBezTo>
                      <a:pt x="2106" y="1"/>
                      <a:pt x="1410" y="159"/>
                      <a:pt x="887" y="476"/>
                    </a:cubicBezTo>
                    <a:cubicBezTo>
                      <a:pt x="285" y="824"/>
                      <a:pt x="0" y="1299"/>
                      <a:pt x="95" y="1742"/>
                    </a:cubicBezTo>
                    <a:cubicBezTo>
                      <a:pt x="159" y="1394"/>
                      <a:pt x="412" y="1077"/>
                      <a:pt x="887" y="792"/>
                    </a:cubicBezTo>
                    <a:cubicBezTo>
                      <a:pt x="1410" y="491"/>
                      <a:pt x="2106" y="341"/>
                      <a:pt x="2803" y="341"/>
                    </a:cubicBezTo>
                    <a:cubicBezTo>
                      <a:pt x="3500" y="341"/>
                      <a:pt x="4196" y="491"/>
                      <a:pt x="4719" y="792"/>
                    </a:cubicBezTo>
                    <a:cubicBezTo>
                      <a:pt x="5194" y="1077"/>
                      <a:pt x="5447" y="1394"/>
                      <a:pt x="5511" y="1742"/>
                    </a:cubicBezTo>
                    <a:cubicBezTo>
                      <a:pt x="5606" y="1299"/>
                      <a:pt x="5321" y="824"/>
                      <a:pt x="4719" y="476"/>
                    </a:cubicBezTo>
                    <a:cubicBezTo>
                      <a:pt x="4196" y="159"/>
                      <a:pt x="3500" y="1"/>
                      <a:pt x="280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4182;p38">
                <a:extLst>
                  <a:ext uri="{FF2B5EF4-FFF2-40B4-BE49-F238E27FC236}">
                    <a16:creationId xmlns:a16="http://schemas.microsoft.com/office/drawing/2014/main" id="{761E6C9F-E7B5-9A9D-144F-003DFCD8DD79}"/>
                  </a:ext>
                </a:extLst>
              </p:cNvPr>
              <p:cNvSpPr/>
              <p:nvPr/>
            </p:nvSpPr>
            <p:spPr>
              <a:xfrm>
                <a:off x="1962724" y="1706737"/>
                <a:ext cx="176954" cy="91614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2804" extrusionOk="0">
                    <a:moveTo>
                      <a:pt x="2708" y="1"/>
                    </a:moveTo>
                    <a:cubicBezTo>
                      <a:pt x="2011" y="1"/>
                      <a:pt x="1315" y="151"/>
                      <a:pt x="792" y="452"/>
                    </a:cubicBezTo>
                    <a:cubicBezTo>
                      <a:pt x="317" y="737"/>
                      <a:pt x="64" y="1054"/>
                      <a:pt x="0" y="1402"/>
                    </a:cubicBezTo>
                    <a:cubicBezTo>
                      <a:pt x="64" y="1751"/>
                      <a:pt x="317" y="2099"/>
                      <a:pt x="792" y="2352"/>
                    </a:cubicBezTo>
                    <a:cubicBezTo>
                      <a:pt x="1315" y="2653"/>
                      <a:pt x="2011" y="2804"/>
                      <a:pt x="2708" y="2804"/>
                    </a:cubicBezTo>
                    <a:cubicBezTo>
                      <a:pt x="3405" y="2804"/>
                      <a:pt x="4101" y="2653"/>
                      <a:pt x="4624" y="2352"/>
                    </a:cubicBezTo>
                    <a:cubicBezTo>
                      <a:pt x="5099" y="2099"/>
                      <a:pt x="5352" y="1751"/>
                      <a:pt x="5416" y="1402"/>
                    </a:cubicBezTo>
                    <a:cubicBezTo>
                      <a:pt x="5352" y="1054"/>
                      <a:pt x="5099" y="737"/>
                      <a:pt x="4624" y="452"/>
                    </a:cubicBezTo>
                    <a:cubicBezTo>
                      <a:pt x="4101" y="151"/>
                      <a:pt x="3405" y="1"/>
                      <a:pt x="2708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4183;p38">
                <a:extLst>
                  <a:ext uri="{FF2B5EF4-FFF2-40B4-BE49-F238E27FC236}">
                    <a16:creationId xmlns:a16="http://schemas.microsoft.com/office/drawing/2014/main" id="{6427F50A-691D-8323-BDFE-E1A84BFE4DD3}"/>
                  </a:ext>
                </a:extLst>
              </p:cNvPr>
              <p:cNvSpPr/>
              <p:nvPr/>
            </p:nvSpPr>
            <p:spPr>
              <a:xfrm>
                <a:off x="1897543" y="1755648"/>
                <a:ext cx="141766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2534" extrusionOk="0">
                    <a:moveTo>
                      <a:pt x="348" y="0"/>
                    </a:moveTo>
                    <a:lnTo>
                      <a:pt x="0" y="222"/>
                    </a:lnTo>
                    <a:lnTo>
                      <a:pt x="3990" y="2534"/>
                    </a:lnTo>
                    <a:lnTo>
                      <a:pt x="4339" y="2312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4184;p38">
                <a:extLst>
                  <a:ext uri="{FF2B5EF4-FFF2-40B4-BE49-F238E27FC236}">
                    <a16:creationId xmlns:a16="http://schemas.microsoft.com/office/drawing/2014/main" id="{DF21715D-931F-469C-A7F7-724EF39426F9}"/>
                  </a:ext>
                </a:extLst>
              </p:cNvPr>
              <p:cNvSpPr/>
              <p:nvPr/>
            </p:nvSpPr>
            <p:spPr>
              <a:xfrm>
                <a:off x="1874770" y="1769109"/>
                <a:ext cx="141799" cy="81747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02" extrusionOk="0">
                    <a:moveTo>
                      <a:pt x="349" y="0"/>
                    </a:moveTo>
                    <a:lnTo>
                      <a:pt x="0" y="222"/>
                    </a:lnTo>
                    <a:lnTo>
                      <a:pt x="3991" y="2502"/>
                    </a:lnTo>
                    <a:lnTo>
                      <a:pt x="4339" y="231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4185;p38">
                <a:extLst>
                  <a:ext uri="{FF2B5EF4-FFF2-40B4-BE49-F238E27FC236}">
                    <a16:creationId xmlns:a16="http://schemas.microsoft.com/office/drawing/2014/main" id="{04FD0C4A-20C1-F452-D167-A1BB41EA79EA}"/>
                  </a:ext>
                </a:extLst>
              </p:cNvPr>
              <p:cNvSpPr/>
              <p:nvPr/>
            </p:nvSpPr>
            <p:spPr>
              <a:xfrm>
                <a:off x="1851997" y="1782537"/>
                <a:ext cx="141799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03" extrusionOk="0">
                    <a:moveTo>
                      <a:pt x="349" y="1"/>
                    </a:moveTo>
                    <a:lnTo>
                      <a:pt x="1" y="191"/>
                    </a:lnTo>
                    <a:lnTo>
                      <a:pt x="3991" y="2503"/>
                    </a:lnTo>
                    <a:lnTo>
                      <a:pt x="4339" y="2281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4186;p38">
                <a:extLst>
                  <a:ext uri="{FF2B5EF4-FFF2-40B4-BE49-F238E27FC236}">
                    <a16:creationId xmlns:a16="http://schemas.microsoft.com/office/drawing/2014/main" id="{C2D08488-6D4A-3854-5A15-59A1A2C91768}"/>
                  </a:ext>
                </a:extLst>
              </p:cNvPr>
              <p:cNvSpPr/>
              <p:nvPr/>
            </p:nvSpPr>
            <p:spPr>
              <a:xfrm>
                <a:off x="2105503" y="1630447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1" y="0"/>
                    </a:moveTo>
                    <a:lnTo>
                      <a:pt x="1" y="222"/>
                    </a:lnTo>
                    <a:lnTo>
                      <a:pt x="3991" y="2502"/>
                    </a:lnTo>
                    <a:lnTo>
                      <a:pt x="4371" y="231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4187;p38">
                <a:extLst>
                  <a:ext uri="{FF2B5EF4-FFF2-40B4-BE49-F238E27FC236}">
                    <a16:creationId xmlns:a16="http://schemas.microsoft.com/office/drawing/2014/main" id="{2FDED3B6-00CA-3D96-DFF6-7B6FD5495D47}"/>
                  </a:ext>
                </a:extLst>
              </p:cNvPr>
              <p:cNvSpPr/>
              <p:nvPr/>
            </p:nvSpPr>
            <p:spPr>
              <a:xfrm>
                <a:off x="2082730" y="1643908"/>
                <a:ext cx="142844" cy="81747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502" extrusionOk="0">
                    <a:moveTo>
                      <a:pt x="381" y="0"/>
                    </a:moveTo>
                    <a:lnTo>
                      <a:pt x="1" y="190"/>
                    </a:lnTo>
                    <a:lnTo>
                      <a:pt x="3991" y="2502"/>
                    </a:lnTo>
                    <a:lnTo>
                      <a:pt x="4371" y="2280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4188;p38">
                <a:extLst>
                  <a:ext uri="{FF2B5EF4-FFF2-40B4-BE49-F238E27FC236}">
                    <a16:creationId xmlns:a16="http://schemas.microsoft.com/office/drawing/2014/main" id="{002ABD37-94B6-EDED-983C-F92730A421B7}"/>
                  </a:ext>
                </a:extLst>
              </p:cNvPr>
              <p:cNvSpPr/>
              <p:nvPr/>
            </p:nvSpPr>
            <p:spPr>
              <a:xfrm>
                <a:off x="2059990" y="1656323"/>
                <a:ext cx="142811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34" extrusionOk="0">
                    <a:moveTo>
                      <a:pt x="380" y="0"/>
                    </a:moveTo>
                    <a:lnTo>
                      <a:pt x="0" y="222"/>
                    </a:lnTo>
                    <a:lnTo>
                      <a:pt x="3990" y="2534"/>
                    </a:lnTo>
                    <a:lnTo>
                      <a:pt x="4370" y="2312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4189;p38">
                <a:extLst>
                  <a:ext uri="{FF2B5EF4-FFF2-40B4-BE49-F238E27FC236}">
                    <a16:creationId xmlns:a16="http://schemas.microsoft.com/office/drawing/2014/main" id="{15D235EB-BB64-73BC-01DF-181E0DA50FAD}"/>
                  </a:ext>
                </a:extLst>
              </p:cNvPr>
              <p:cNvSpPr/>
              <p:nvPr/>
            </p:nvSpPr>
            <p:spPr>
              <a:xfrm>
                <a:off x="2147945" y="1804264"/>
                <a:ext cx="182117" cy="56948"/>
              </a:xfrm>
              <a:custGeom>
                <a:avLst/>
                <a:gdLst/>
                <a:ahLst/>
                <a:cxnLst/>
                <a:rect l="l" t="t" r="r" b="b"/>
                <a:pathLst>
                  <a:path w="5574" h="1743" extrusionOk="0">
                    <a:moveTo>
                      <a:pt x="2787" y="1"/>
                    </a:moveTo>
                    <a:cubicBezTo>
                      <a:pt x="2090" y="1"/>
                      <a:pt x="1393" y="159"/>
                      <a:pt x="855" y="476"/>
                    </a:cubicBezTo>
                    <a:cubicBezTo>
                      <a:pt x="253" y="824"/>
                      <a:pt x="0" y="1299"/>
                      <a:pt x="95" y="1743"/>
                    </a:cubicBezTo>
                    <a:cubicBezTo>
                      <a:pt x="158" y="1394"/>
                      <a:pt x="412" y="1078"/>
                      <a:pt x="855" y="793"/>
                    </a:cubicBezTo>
                    <a:cubicBezTo>
                      <a:pt x="1393" y="492"/>
                      <a:pt x="2090" y="341"/>
                      <a:pt x="2787" y="341"/>
                    </a:cubicBezTo>
                    <a:cubicBezTo>
                      <a:pt x="3484" y="341"/>
                      <a:pt x="4180" y="492"/>
                      <a:pt x="4719" y="793"/>
                    </a:cubicBezTo>
                    <a:cubicBezTo>
                      <a:pt x="5162" y="1078"/>
                      <a:pt x="5447" y="1394"/>
                      <a:pt x="5510" y="1743"/>
                    </a:cubicBezTo>
                    <a:cubicBezTo>
                      <a:pt x="5574" y="1299"/>
                      <a:pt x="5320" y="824"/>
                      <a:pt x="4719" y="476"/>
                    </a:cubicBezTo>
                    <a:cubicBezTo>
                      <a:pt x="4180" y="159"/>
                      <a:pt x="3484" y="1"/>
                      <a:pt x="2787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4190;p38">
                <a:extLst>
                  <a:ext uri="{FF2B5EF4-FFF2-40B4-BE49-F238E27FC236}">
                    <a16:creationId xmlns:a16="http://schemas.microsoft.com/office/drawing/2014/main" id="{55353EEC-BA90-513E-56DC-A10376B55DA7}"/>
                  </a:ext>
                </a:extLst>
              </p:cNvPr>
              <p:cNvSpPr/>
              <p:nvPr/>
            </p:nvSpPr>
            <p:spPr>
              <a:xfrm>
                <a:off x="2151048" y="1815406"/>
                <a:ext cx="176954" cy="91581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2803" extrusionOk="0">
                    <a:moveTo>
                      <a:pt x="2692" y="0"/>
                    </a:moveTo>
                    <a:cubicBezTo>
                      <a:pt x="1995" y="0"/>
                      <a:pt x="1298" y="151"/>
                      <a:pt x="760" y="452"/>
                    </a:cubicBezTo>
                    <a:cubicBezTo>
                      <a:pt x="317" y="737"/>
                      <a:pt x="63" y="1053"/>
                      <a:pt x="0" y="1402"/>
                    </a:cubicBezTo>
                    <a:cubicBezTo>
                      <a:pt x="63" y="1750"/>
                      <a:pt x="317" y="2098"/>
                      <a:pt x="760" y="2352"/>
                    </a:cubicBezTo>
                    <a:cubicBezTo>
                      <a:pt x="1298" y="2652"/>
                      <a:pt x="1995" y="2803"/>
                      <a:pt x="2692" y="2803"/>
                    </a:cubicBezTo>
                    <a:cubicBezTo>
                      <a:pt x="3389" y="2803"/>
                      <a:pt x="4085" y="2652"/>
                      <a:pt x="4624" y="2352"/>
                    </a:cubicBezTo>
                    <a:cubicBezTo>
                      <a:pt x="5067" y="2098"/>
                      <a:pt x="5352" y="1750"/>
                      <a:pt x="5415" y="1402"/>
                    </a:cubicBezTo>
                    <a:cubicBezTo>
                      <a:pt x="5352" y="1053"/>
                      <a:pt x="5067" y="737"/>
                      <a:pt x="4624" y="452"/>
                    </a:cubicBezTo>
                    <a:cubicBezTo>
                      <a:pt x="4085" y="151"/>
                      <a:pt x="3389" y="0"/>
                      <a:pt x="2692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4191;p38">
                <a:extLst>
                  <a:ext uri="{FF2B5EF4-FFF2-40B4-BE49-F238E27FC236}">
                    <a16:creationId xmlns:a16="http://schemas.microsoft.com/office/drawing/2014/main" id="{65AEB3BA-A060-54A7-CCC1-5F3208221BEA}"/>
                  </a:ext>
                </a:extLst>
              </p:cNvPr>
              <p:cNvSpPr/>
              <p:nvPr/>
            </p:nvSpPr>
            <p:spPr>
              <a:xfrm>
                <a:off x="2084821" y="1864284"/>
                <a:ext cx="142811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35" extrusionOk="0">
                    <a:moveTo>
                      <a:pt x="380" y="1"/>
                    </a:moveTo>
                    <a:lnTo>
                      <a:pt x="0" y="222"/>
                    </a:lnTo>
                    <a:lnTo>
                      <a:pt x="3991" y="2534"/>
                    </a:lnTo>
                    <a:lnTo>
                      <a:pt x="4371" y="2312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4192;p38">
                <a:extLst>
                  <a:ext uri="{FF2B5EF4-FFF2-40B4-BE49-F238E27FC236}">
                    <a16:creationId xmlns:a16="http://schemas.microsoft.com/office/drawing/2014/main" id="{D7167B28-AF5B-AABF-59B4-1545570CF6A5}"/>
                  </a:ext>
                </a:extLst>
              </p:cNvPr>
              <p:cNvSpPr/>
              <p:nvPr/>
            </p:nvSpPr>
            <p:spPr>
              <a:xfrm>
                <a:off x="2062049" y="1877745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1" y="0"/>
                    </a:moveTo>
                    <a:lnTo>
                      <a:pt x="0" y="222"/>
                    </a:lnTo>
                    <a:lnTo>
                      <a:pt x="3991" y="2502"/>
                    </a:lnTo>
                    <a:lnTo>
                      <a:pt x="4371" y="2280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4193;p38">
                <a:extLst>
                  <a:ext uri="{FF2B5EF4-FFF2-40B4-BE49-F238E27FC236}">
                    <a16:creationId xmlns:a16="http://schemas.microsoft.com/office/drawing/2014/main" id="{D44AB00E-7D83-8E8E-59BD-13B688DDD26E}"/>
                  </a:ext>
                </a:extLst>
              </p:cNvPr>
              <p:cNvSpPr/>
              <p:nvPr/>
            </p:nvSpPr>
            <p:spPr>
              <a:xfrm>
                <a:off x="2039276" y="1891173"/>
                <a:ext cx="142844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503" extrusionOk="0">
                    <a:moveTo>
                      <a:pt x="381" y="1"/>
                    </a:moveTo>
                    <a:lnTo>
                      <a:pt x="1" y="191"/>
                    </a:lnTo>
                    <a:lnTo>
                      <a:pt x="3991" y="2503"/>
                    </a:lnTo>
                    <a:lnTo>
                      <a:pt x="4371" y="2281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4194;p38">
                <a:extLst>
                  <a:ext uri="{FF2B5EF4-FFF2-40B4-BE49-F238E27FC236}">
                    <a16:creationId xmlns:a16="http://schemas.microsoft.com/office/drawing/2014/main" id="{CEFC0B82-B17C-2963-1C60-CB40FA565E89}"/>
                  </a:ext>
                </a:extLst>
              </p:cNvPr>
              <p:cNvSpPr/>
              <p:nvPr/>
            </p:nvSpPr>
            <p:spPr>
              <a:xfrm>
                <a:off x="2293827" y="1739083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0" y="1"/>
                    </a:moveTo>
                    <a:lnTo>
                      <a:pt x="0" y="191"/>
                    </a:lnTo>
                    <a:lnTo>
                      <a:pt x="3991" y="2502"/>
                    </a:lnTo>
                    <a:lnTo>
                      <a:pt x="4371" y="2281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4195;p38">
                <a:extLst>
                  <a:ext uri="{FF2B5EF4-FFF2-40B4-BE49-F238E27FC236}">
                    <a16:creationId xmlns:a16="http://schemas.microsoft.com/office/drawing/2014/main" id="{4F101D30-F6D0-CCF4-C308-4DFB62E35724}"/>
                  </a:ext>
                </a:extLst>
              </p:cNvPr>
              <p:cNvSpPr/>
              <p:nvPr/>
            </p:nvSpPr>
            <p:spPr>
              <a:xfrm>
                <a:off x="2271055" y="1752544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1" y="0"/>
                    </a:moveTo>
                    <a:lnTo>
                      <a:pt x="1" y="190"/>
                    </a:lnTo>
                    <a:lnTo>
                      <a:pt x="3991" y="2502"/>
                    </a:lnTo>
                    <a:lnTo>
                      <a:pt x="4371" y="2281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4196;p38">
                <a:extLst>
                  <a:ext uri="{FF2B5EF4-FFF2-40B4-BE49-F238E27FC236}">
                    <a16:creationId xmlns:a16="http://schemas.microsoft.com/office/drawing/2014/main" id="{C77FFBBD-BE03-7BED-4F44-2783D63A397F}"/>
                  </a:ext>
                </a:extLst>
              </p:cNvPr>
              <p:cNvSpPr/>
              <p:nvPr/>
            </p:nvSpPr>
            <p:spPr>
              <a:xfrm>
                <a:off x="2248282" y="1764959"/>
                <a:ext cx="142844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534" extrusionOk="0">
                    <a:moveTo>
                      <a:pt x="381" y="0"/>
                    </a:moveTo>
                    <a:lnTo>
                      <a:pt x="1" y="222"/>
                    </a:lnTo>
                    <a:lnTo>
                      <a:pt x="3991" y="2534"/>
                    </a:lnTo>
                    <a:lnTo>
                      <a:pt x="4371" y="231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4197;p38">
                <a:extLst>
                  <a:ext uri="{FF2B5EF4-FFF2-40B4-BE49-F238E27FC236}">
                    <a16:creationId xmlns:a16="http://schemas.microsoft.com/office/drawing/2014/main" id="{1A67592B-6FA9-07DA-D7D5-1D90086C15C6}"/>
                  </a:ext>
                </a:extLst>
              </p:cNvPr>
              <p:cNvSpPr/>
              <p:nvPr/>
            </p:nvSpPr>
            <p:spPr>
              <a:xfrm>
                <a:off x="1025285" y="1818771"/>
                <a:ext cx="523577" cy="2196703"/>
              </a:xfrm>
              <a:custGeom>
                <a:avLst/>
                <a:gdLst/>
                <a:ahLst/>
                <a:cxnLst/>
                <a:rect l="l" t="t" r="r" b="b"/>
                <a:pathLst>
                  <a:path w="16025" h="67234" extrusionOk="0">
                    <a:moveTo>
                      <a:pt x="16025" y="0"/>
                    </a:moveTo>
                    <a:lnTo>
                      <a:pt x="0" y="9247"/>
                    </a:lnTo>
                    <a:lnTo>
                      <a:pt x="0" y="67233"/>
                    </a:lnTo>
                    <a:lnTo>
                      <a:pt x="16025" y="57954"/>
                    </a:lnTo>
                    <a:lnTo>
                      <a:pt x="16025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4198;p38">
                <a:extLst>
                  <a:ext uri="{FF2B5EF4-FFF2-40B4-BE49-F238E27FC236}">
                    <a16:creationId xmlns:a16="http://schemas.microsoft.com/office/drawing/2014/main" id="{6B93D53F-46DF-9664-296B-7C257FAA4B84}"/>
                  </a:ext>
                </a:extLst>
              </p:cNvPr>
              <p:cNvSpPr/>
              <p:nvPr/>
            </p:nvSpPr>
            <p:spPr>
              <a:xfrm>
                <a:off x="457208" y="1792894"/>
                <a:ext cx="568109" cy="2222579"/>
              </a:xfrm>
              <a:custGeom>
                <a:avLst/>
                <a:gdLst/>
                <a:ahLst/>
                <a:cxnLst/>
                <a:rect l="l" t="t" r="r" b="b"/>
                <a:pathLst>
                  <a:path w="17388" h="68026" extrusionOk="0">
                    <a:moveTo>
                      <a:pt x="1" y="0"/>
                    </a:moveTo>
                    <a:lnTo>
                      <a:pt x="1" y="57986"/>
                    </a:lnTo>
                    <a:lnTo>
                      <a:pt x="17387" y="68025"/>
                    </a:lnTo>
                    <a:lnTo>
                      <a:pt x="17387" y="100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4199;p38">
                <a:extLst>
                  <a:ext uri="{FF2B5EF4-FFF2-40B4-BE49-F238E27FC236}">
                    <a16:creationId xmlns:a16="http://schemas.microsoft.com/office/drawing/2014/main" id="{3F538808-DAD8-0D99-0391-DC2805ADD2F4}"/>
                  </a:ext>
                </a:extLst>
              </p:cNvPr>
              <p:cNvSpPr/>
              <p:nvPr/>
            </p:nvSpPr>
            <p:spPr>
              <a:xfrm>
                <a:off x="482039" y="1897838"/>
                <a:ext cx="519460" cy="2103129"/>
              </a:xfrm>
              <a:custGeom>
                <a:avLst/>
                <a:gdLst/>
                <a:ahLst/>
                <a:cxnLst/>
                <a:rect l="l" t="t" r="r" b="b"/>
                <a:pathLst>
                  <a:path w="15899" h="64370" extrusionOk="0">
                    <a:moveTo>
                      <a:pt x="303" y="1"/>
                    </a:moveTo>
                    <a:cubicBezTo>
                      <a:pt x="128" y="1"/>
                      <a:pt x="1" y="152"/>
                      <a:pt x="1" y="399"/>
                    </a:cubicBezTo>
                    <a:lnTo>
                      <a:pt x="1" y="55186"/>
                    </a:lnTo>
                    <a:lnTo>
                      <a:pt x="15899" y="64370"/>
                    </a:lnTo>
                    <a:lnTo>
                      <a:pt x="15899" y="9551"/>
                    </a:lnTo>
                    <a:cubicBezTo>
                      <a:pt x="15899" y="9203"/>
                      <a:pt x="15645" y="8791"/>
                      <a:pt x="15329" y="8601"/>
                    </a:cubicBezTo>
                    <a:lnTo>
                      <a:pt x="539" y="82"/>
                    </a:lnTo>
                    <a:cubicBezTo>
                      <a:pt x="456" y="26"/>
                      <a:pt x="375" y="1"/>
                      <a:pt x="303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4200;p38">
                <a:extLst>
                  <a:ext uri="{FF2B5EF4-FFF2-40B4-BE49-F238E27FC236}">
                    <a16:creationId xmlns:a16="http://schemas.microsoft.com/office/drawing/2014/main" id="{5B6E087F-CDBC-C086-0239-D50618B2F059}"/>
                  </a:ext>
                </a:extLst>
              </p:cNvPr>
              <p:cNvSpPr/>
              <p:nvPr/>
            </p:nvSpPr>
            <p:spPr>
              <a:xfrm>
                <a:off x="497559" y="1924564"/>
                <a:ext cx="488421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60" extrusionOk="0">
                    <a:moveTo>
                      <a:pt x="242" y="1"/>
                    </a:moveTo>
                    <a:cubicBezTo>
                      <a:pt x="96" y="1"/>
                      <a:pt x="1" y="107"/>
                      <a:pt x="1" y="309"/>
                    </a:cubicBezTo>
                    <a:lnTo>
                      <a:pt x="1" y="2938"/>
                    </a:lnTo>
                    <a:cubicBezTo>
                      <a:pt x="1" y="3223"/>
                      <a:pt x="191" y="3539"/>
                      <a:pt x="444" y="3698"/>
                    </a:cubicBezTo>
                    <a:lnTo>
                      <a:pt x="14505" y="11805"/>
                    </a:lnTo>
                    <a:cubicBezTo>
                      <a:pt x="14579" y="11842"/>
                      <a:pt x="14648" y="11860"/>
                      <a:pt x="14708" y="11860"/>
                    </a:cubicBezTo>
                    <a:cubicBezTo>
                      <a:pt x="14853" y="11860"/>
                      <a:pt x="14949" y="11753"/>
                      <a:pt x="14949" y="11552"/>
                    </a:cubicBezTo>
                    <a:lnTo>
                      <a:pt x="14949" y="8923"/>
                    </a:lnTo>
                    <a:cubicBezTo>
                      <a:pt x="14949" y="8670"/>
                      <a:pt x="14759" y="8321"/>
                      <a:pt x="14505" y="8195"/>
                    </a:cubicBezTo>
                    <a:lnTo>
                      <a:pt x="444" y="56"/>
                    </a:lnTo>
                    <a:cubicBezTo>
                      <a:pt x="370" y="19"/>
                      <a:pt x="302" y="1"/>
                      <a:pt x="242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4201;p38">
                <a:extLst>
                  <a:ext uri="{FF2B5EF4-FFF2-40B4-BE49-F238E27FC236}">
                    <a16:creationId xmlns:a16="http://schemas.microsoft.com/office/drawing/2014/main" id="{F3561D68-93A4-129B-9283-74B93A7542A3}"/>
                  </a:ext>
                </a:extLst>
              </p:cNvPr>
              <p:cNvSpPr/>
              <p:nvPr/>
            </p:nvSpPr>
            <p:spPr>
              <a:xfrm>
                <a:off x="521377" y="1961550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4202;p38">
                <a:extLst>
                  <a:ext uri="{FF2B5EF4-FFF2-40B4-BE49-F238E27FC236}">
                    <a16:creationId xmlns:a16="http://schemas.microsoft.com/office/drawing/2014/main" id="{CAF1F6F9-626D-424C-5C46-A9A058A7EDD6}"/>
                  </a:ext>
                </a:extLst>
              </p:cNvPr>
              <p:cNvSpPr/>
              <p:nvPr/>
            </p:nvSpPr>
            <p:spPr>
              <a:xfrm>
                <a:off x="521377" y="1987426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4203;p38">
                <a:extLst>
                  <a:ext uri="{FF2B5EF4-FFF2-40B4-BE49-F238E27FC236}">
                    <a16:creationId xmlns:a16="http://schemas.microsoft.com/office/drawing/2014/main" id="{64499839-C163-AD9F-FD18-7FE09244E98D}"/>
                  </a:ext>
                </a:extLst>
              </p:cNvPr>
              <p:cNvSpPr/>
              <p:nvPr/>
            </p:nvSpPr>
            <p:spPr>
              <a:xfrm>
                <a:off x="521377" y="2014316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4204;p38">
                <a:extLst>
                  <a:ext uri="{FF2B5EF4-FFF2-40B4-BE49-F238E27FC236}">
                    <a16:creationId xmlns:a16="http://schemas.microsoft.com/office/drawing/2014/main" id="{661B540A-41DF-012F-912B-2507570D2F4A}"/>
                  </a:ext>
                </a:extLst>
              </p:cNvPr>
              <p:cNvSpPr/>
              <p:nvPr/>
            </p:nvSpPr>
            <p:spPr>
              <a:xfrm>
                <a:off x="829707" y="2162780"/>
                <a:ext cx="23851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2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1" y="112"/>
                      <a:pt x="1" y="334"/>
                      <a:pt x="127" y="555"/>
                    </a:cubicBezTo>
                    <a:cubicBezTo>
                      <a:pt x="225" y="752"/>
                      <a:pt x="381" y="872"/>
                      <a:pt x="505" y="872"/>
                    </a:cubicBezTo>
                    <a:cubicBezTo>
                      <a:pt x="540" y="872"/>
                      <a:pt x="574" y="862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4205;p38">
                <a:extLst>
                  <a:ext uri="{FF2B5EF4-FFF2-40B4-BE49-F238E27FC236}">
                    <a16:creationId xmlns:a16="http://schemas.microsoft.com/office/drawing/2014/main" id="{227E3DB9-D0B3-D630-8B70-64A191C16DF9}"/>
                  </a:ext>
                </a:extLst>
              </p:cNvPr>
              <p:cNvSpPr/>
              <p:nvPr/>
            </p:nvSpPr>
            <p:spPr>
              <a:xfrm>
                <a:off x="877311" y="2190715"/>
                <a:ext cx="23818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60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80"/>
                      <a:pt x="0" y="334"/>
                      <a:pt x="127" y="555"/>
                    </a:cubicBezTo>
                    <a:cubicBezTo>
                      <a:pt x="228" y="758"/>
                      <a:pt x="391" y="859"/>
                      <a:pt x="516" y="859"/>
                    </a:cubicBezTo>
                    <a:cubicBezTo>
                      <a:pt x="548" y="859"/>
                      <a:pt x="577" y="853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4206;p38">
                <a:extLst>
                  <a:ext uri="{FF2B5EF4-FFF2-40B4-BE49-F238E27FC236}">
                    <a16:creationId xmlns:a16="http://schemas.microsoft.com/office/drawing/2014/main" id="{271AA7CD-1CDB-7F56-6A60-06954FB3142C}"/>
                  </a:ext>
                </a:extLst>
              </p:cNvPr>
              <p:cNvSpPr/>
              <p:nvPr/>
            </p:nvSpPr>
            <p:spPr>
              <a:xfrm>
                <a:off x="926973" y="2218356"/>
                <a:ext cx="21760" cy="2858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5" extrusionOk="0">
                    <a:moveTo>
                      <a:pt x="163" y="1"/>
                    </a:moveTo>
                    <a:cubicBezTo>
                      <a:pt x="62" y="1"/>
                      <a:pt x="1" y="94"/>
                      <a:pt x="1" y="248"/>
                    </a:cubicBezTo>
                    <a:cubicBezTo>
                      <a:pt x="1" y="469"/>
                      <a:pt x="127" y="723"/>
                      <a:pt x="317" y="818"/>
                    </a:cubicBezTo>
                    <a:cubicBezTo>
                      <a:pt x="375" y="856"/>
                      <a:pt x="430" y="874"/>
                      <a:pt x="479" y="874"/>
                    </a:cubicBezTo>
                    <a:cubicBezTo>
                      <a:pt x="589" y="874"/>
                      <a:pt x="666" y="782"/>
                      <a:pt x="666" y="628"/>
                    </a:cubicBezTo>
                    <a:cubicBezTo>
                      <a:pt x="666" y="406"/>
                      <a:pt x="507" y="153"/>
                      <a:pt x="317" y="58"/>
                    </a:cubicBezTo>
                    <a:cubicBezTo>
                      <a:pt x="259" y="19"/>
                      <a:pt x="207" y="1"/>
                      <a:pt x="163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4207;p38">
                <a:extLst>
                  <a:ext uri="{FF2B5EF4-FFF2-40B4-BE49-F238E27FC236}">
                    <a16:creationId xmlns:a16="http://schemas.microsoft.com/office/drawing/2014/main" id="{2FF829AB-03C4-E735-DEA6-452400C05984}"/>
                  </a:ext>
                </a:extLst>
              </p:cNvPr>
              <p:cNvSpPr/>
              <p:nvPr/>
            </p:nvSpPr>
            <p:spPr>
              <a:xfrm>
                <a:off x="497559" y="2063227"/>
                <a:ext cx="488421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60" extrusionOk="0">
                    <a:moveTo>
                      <a:pt x="242" y="0"/>
                    </a:moveTo>
                    <a:cubicBezTo>
                      <a:pt x="96" y="0"/>
                      <a:pt x="1" y="107"/>
                      <a:pt x="1" y="309"/>
                    </a:cubicBezTo>
                    <a:lnTo>
                      <a:pt x="1" y="2937"/>
                    </a:lnTo>
                    <a:cubicBezTo>
                      <a:pt x="1" y="3191"/>
                      <a:pt x="191" y="3539"/>
                      <a:pt x="444" y="3666"/>
                    </a:cubicBezTo>
                    <a:lnTo>
                      <a:pt x="14505" y="11805"/>
                    </a:lnTo>
                    <a:cubicBezTo>
                      <a:pt x="14579" y="11841"/>
                      <a:pt x="14648" y="11860"/>
                      <a:pt x="14708" y="11860"/>
                    </a:cubicBezTo>
                    <a:cubicBezTo>
                      <a:pt x="14853" y="11860"/>
                      <a:pt x="14949" y="11753"/>
                      <a:pt x="14949" y="11551"/>
                    </a:cubicBezTo>
                    <a:lnTo>
                      <a:pt x="14949" y="8923"/>
                    </a:lnTo>
                    <a:cubicBezTo>
                      <a:pt x="14949" y="8669"/>
                      <a:pt x="14759" y="8321"/>
                      <a:pt x="14505" y="8194"/>
                    </a:cubicBezTo>
                    <a:lnTo>
                      <a:pt x="444" y="55"/>
                    </a:lnTo>
                    <a:cubicBezTo>
                      <a:pt x="370" y="18"/>
                      <a:pt x="302" y="0"/>
                      <a:pt x="242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4208;p38">
                <a:extLst>
                  <a:ext uri="{FF2B5EF4-FFF2-40B4-BE49-F238E27FC236}">
                    <a16:creationId xmlns:a16="http://schemas.microsoft.com/office/drawing/2014/main" id="{72781CAE-8998-1787-6045-74EC7A2EC847}"/>
                  </a:ext>
                </a:extLst>
              </p:cNvPr>
              <p:cNvSpPr/>
              <p:nvPr/>
            </p:nvSpPr>
            <p:spPr>
              <a:xfrm>
                <a:off x="521377" y="2100212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4209;p38">
                <a:extLst>
                  <a:ext uri="{FF2B5EF4-FFF2-40B4-BE49-F238E27FC236}">
                    <a16:creationId xmlns:a16="http://schemas.microsoft.com/office/drawing/2014/main" id="{A7A0877D-E973-88A1-0416-2E0838C50188}"/>
                  </a:ext>
                </a:extLst>
              </p:cNvPr>
              <p:cNvSpPr/>
              <p:nvPr/>
            </p:nvSpPr>
            <p:spPr>
              <a:xfrm>
                <a:off x="521377" y="2126056"/>
                <a:ext cx="164539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7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4210;p38">
                <a:extLst>
                  <a:ext uri="{FF2B5EF4-FFF2-40B4-BE49-F238E27FC236}">
                    <a16:creationId xmlns:a16="http://schemas.microsoft.com/office/drawing/2014/main" id="{20778C5F-9A92-CB08-9486-D37906471E7E}"/>
                  </a:ext>
                </a:extLst>
              </p:cNvPr>
              <p:cNvSpPr/>
              <p:nvPr/>
            </p:nvSpPr>
            <p:spPr>
              <a:xfrm>
                <a:off x="521377" y="2152978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4211;p38">
                <a:extLst>
                  <a:ext uri="{FF2B5EF4-FFF2-40B4-BE49-F238E27FC236}">
                    <a16:creationId xmlns:a16="http://schemas.microsoft.com/office/drawing/2014/main" id="{7F4C1A73-7399-F52C-0168-FBBD2C1251A4}"/>
                  </a:ext>
                </a:extLst>
              </p:cNvPr>
              <p:cNvSpPr/>
              <p:nvPr/>
            </p:nvSpPr>
            <p:spPr>
              <a:xfrm>
                <a:off x="830753" y="2301148"/>
                <a:ext cx="21760" cy="28556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4" extrusionOk="0">
                    <a:moveTo>
                      <a:pt x="162" y="0"/>
                    </a:moveTo>
                    <a:cubicBezTo>
                      <a:pt x="61" y="0"/>
                      <a:pt x="0" y="93"/>
                      <a:pt x="0" y="247"/>
                    </a:cubicBezTo>
                    <a:cubicBezTo>
                      <a:pt x="0" y="469"/>
                      <a:pt x="127" y="722"/>
                      <a:pt x="317" y="817"/>
                    </a:cubicBezTo>
                    <a:cubicBezTo>
                      <a:pt x="375" y="856"/>
                      <a:pt x="430" y="874"/>
                      <a:pt x="479" y="874"/>
                    </a:cubicBezTo>
                    <a:cubicBezTo>
                      <a:pt x="589" y="874"/>
                      <a:pt x="665" y="781"/>
                      <a:pt x="665" y="627"/>
                    </a:cubicBezTo>
                    <a:cubicBezTo>
                      <a:pt x="665" y="406"/>
                      <a:pt x="507" y="152"/>
                      <a:pt x="317" y="57"/>
                    </a:cubicBezTo>
                    <a:cubicBezTo>
                      <a:pt x="259" y="18"/>
                      <a:pt x="20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4212;p38">
                <a:extLst>
                  <a:ext uri="{FF2B5EF4-FFF2-40B4-BE49-F238E27FC236}">
                    <a16:creationId xmlns:a16="http://schemas.microsoft.com/office/drawing/2014/main" id="{FEED2855-230B-ABD7-2C30-1E719D3DC8FF}"/>
                  </a:ext>
                </a:extLst>
              </p:cNvPr>
              <p:cNvSpPr/>
              <p:nvPr/>
            </p:nvSpPr>
            <p:spPr>
              <a:xfrm>
                <a:off x="878357" y="2329083"/>
                <a:ext cx="21760" cy="2858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5" extrusionOk="0">
                    <a:moveTo>
                      <a:pt x="187" y="1"/>
                    </a:moveTo>
                    <a:cubicBezTo>
                      <a:pt x="76" y="1"/>
                      <a:pt x="0" y="93"/>
                      <a:pt x="0" y="247"/>
                    </a:cubicBezTo>
                    <a:cubicBezTo>
                      <a:pt x="0" y="469"/>
                      <a:pt x="158" y="722"/>
                      <a:pt x="348" y="817"/>
                    </a:cubicBezTo>
                    <a:cubicBezTo>
                      <a:pt x="407" y="856"/>
                      <a:pt x="459" y="874"/>
                      <a:pt x="503" y="874"/>
                    </a:cubicBezTo>
                    <a:cubicBezTo>
                      <a:pt x="604" y="874"/>
                      <a:pt x="665" y="781"/>
                      <a:pt x="665" y="627"/>
                    </a:cubicBezTo>
                    <a:cubicBezTo>
                      <a:pt x="665" y="406"/>
                      <a:pt x="538" y="152"/>
                      <a:pt x="348" y="57"/>
                    </a:cubicBezTo>
                    <a:cubicBezTo>
                      <a:pt x="290" y="19"/>
                      <a:pt x="235" y="1"/>
                      <a:pt x="18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4213;p38">
                <a:extLst>
                  <a:ext uri="{FF2B5EF4-FFF2-40B4-BE49-F238E27FC236}">
                    <a16:creationId xmlns:a16="http://schemas.microsoft.com/office/drawing/2014/main" id="{CD95E275-61DD-BA92-21DD-8A7F588AD10B}"/>
                  </a:ext>
                </a:extLst>
              </p:cNvPr>
              <p:cNvSpPr/>
              <p:nvPr/>
            </p:nvSpPr>
            <p:spPr>
              <a:xfrm>
                <a:off x="924915" y="2356789"/>
                <a:ext cx="24864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73" extrusionOk="0">
                    <a:moveTo>
                      <a:pt x="255" y="1"/>
                    </a:moveTo>
                    <a:cubicBezTo>
                      <a:pt x="220" y="1"/>
                      <a:pt x="188" y="11"/>
                      <a:pt x="159" y="33"/>
                    </a:cubicBezTo>
                    <a:cubicBezTo>
                      <a:pt x="0" y="96"/>
                      <a:pt x="0" y="349"/>
                      <a:pt x="159" y="571"/>
                    </a:cubicBezTo>
                    <a:cubicBezTo>
                      <a:pt x="263" y="754"/>
                      <a:pt x="411" y="872"/>
                      <a:pt x="548" y="872"/>
                    </a:cubicBezTo>
                    <a:cubicBezTo>
                      <a:pt x="577" y="872"/>
                      <a:pt x="606" y="867"/>
                      <a:pt x="634" y="856"/>
                    </a:cubicBezTo>
                    <a:cubicBezTo>
                      <a:pt x="760" y="761"/>
                      <a:pt x="760" y="508"/>
                      <a:pt x="634" y="286"/>
                    </a:cubicBezTo>
                    <a:cubicBezTo>
                      <a:pt x="512" y="115"/>
                      <a:pt x="371" y="1"/>
                      <a:pt x="25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4214;p38">
                <a:extLst>
                  <a:ext uri="{FF2B5EF4-FFF2-40B4-BE49-F238E27FC236}">
                    <a16:creationId xmlns:a16="http://schemas.microsoft.com/office/drawing/2014/main" id="{F21E6B58-CABC-4B4E-767B-ADDF9B948301}"/>
                  </a:ext>
                </a:extLst>
              </p:cNvPr>
              <p:cNvSpPr/>
              <p:nvPr/>
            </p:nvSpPr>
            <p:spPr>
              <a:xfrm>
                <a:off x="497559" y="2201399"/>
                <a:ext cx="488421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69" extrusionOk="0">
                    <a:moveTo>
                      <a:pt x="235" y="0"/>
                    </a:moveTo>
                    <a:cubicBezTo>
                      <a:pt x="93" y="0"/>
                      <a:pt x="1" y="115"/>
                      <a:pt x="1" y="292"/>
                    </a:cubicBezTo>
                    <a:lnTo>
                      <a:pt x="1" y="2920"/>
                    </a:lnTo>
                    <a:cubicBezTo>
                      <a:pt x="1" y="3205"/>
                      <a:pt x="191" y="3554"/>
                      <a:pt x="444" y="3680"/>
                    </a:cubicBezTo>
                    <a:lnTo>
                      <a:pt x="14505" y="11819"/>
                    </a:lnTo>
                    <a:cubicBezTo>
                      <a:pt x="14573" y="11853"/>
                      <a:pt x="14637" y="11869"/>
                      <a:pt x="14693" y="11869"/>
                    </a:cubicBezTo>
                    <a:cubicBezTo>
                      <a:pt x="14847" y="11869"/>
                      <a:pt x="14949" y="11751"/>
                      <a:pt x="14949" y="11566"/>
                    </a:cubicBezTo>
                    <a:lnTo>
                      <a:pt x="14949" y="8937"/>
                    </a:lnTo>
                    <a:cubicBezTo>
                      <a:pt x="14949" y="8652"/>
                      <a:pt x="14759" y="8336"/>
                      <a:pt x="14505" y="8177"/>
                    </a:cubicBezTo>
                    <a:lnTo>
                      <a:pt x="444" y="70"/>
                    </a:lnTo>
                    <a:cubicBezTo>
                      <a:pt x="367" y="22"/>
                      <a:pt x="296" y="0"/>
                      <a:pt x="235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4215;p38">
                <a:extLst>
                  <a:ext uri="{FF2B5EF4-FFF2-40B4-BE49-F238E27FC236}">
                    <a16:creationId xmlns:a16="http://schemas.microsoft.com/office/drawing/2014/main" id="{04EBDEAF-ACF0-0B2B-4BD6-2C6C84ADB201}"/>
                  </a:ext>
                </a:extLst>
              </p:cNvPr>
              <p:cNvSpPr/>
              <p:nvPr/>
            </p:nvSpPr>
            <p:spPr>
              <a:xfrm>
                <a:off x="521377" y="2237828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53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4216;p38">
                <a:extLst>
                  <a:ext uri="{FF2B5EF4-FFF2-40B4-BE49-F238E27FC236}">
                    <a16:creationId xmlns:a16="http://schemas.microsoft.com/office/drawing/2014/main" id="{0DC0CCCE-F387-F4D6-45EF-3AD9960C5E46}"/>
                  </a:ext>
                </a:extLst>
              </p:cNvPr>
              <p:cNvSpPr/>
              <p:nvPr/>
            </p:nvSpPr>
            <p:spPr>
              <a:xfrm>
                <a:off x="521377" y="2264718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4217;p38">
                <a:extLst>
                  <a:ext uri="{FF2B5EF4-FFF2-40B4-BE49-F238E27FC236}">
                    <a16:creationId xmlns:a16="http://schemas.microsoft.com/office/drawing/2014/main" id="{367FFFDD-22D9-3E8D-6565-2DE84CA034E0}"/>
                  </a:ext>
                </a:extLst>
              </p:cNvPr>
              <p:cNvSpPr/>
              <p:nvPr/>
            </p:nvSpPr>
            <p:spPr>
              <a:xfrm>
                <a:off x="521377" y="2290594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54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4218;p38">
                <a:extLst>
                  <a:ext uri="{FF2B5EF4-FFF2-40B4-BE49-F238E27FC236}">
                    <a16:creationId xmlns:a16="http://schemas.microsoft.com/office/drawing/2014/main" id="{6C66718A-1CB3-534D-FEDB-28A0847B5103}"/>
                  </a:ext>
                </a:extLst>
              </p:cNvPr>
              <p:cNvSpPr/>
              <p:nvPr/>
            </p:nvSpPr>
            <p:spPr>
              <a:xfrm>
                <a:off x="830753" y="2439810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62" y="0"/>
                    </a:moveTo>
                    <a:cubicBezTo>
                      <a:pt x="61" y="0"/>
                      <a:pt x="0" y="93"/>
                      <a:pt x="0" y="247"/>
                    </a:cubicBezTo>
                    <a:cubicBezTo>
                      <a:pt x="0" y="437"/>
                      <a:pt x="127" y="722"/>
                      <a:pt x="317" y="817"/>
                    </a:cubicBezTo>
                    <a:cubicBezTo>
                      <a:pt x="374" y="845"/>
                      <a:pt x="428" y="860"/>
                      <a:pt x="476" y="860"/>
                    </a:cubicBezTo>
                    <a:cubicBezTo>
                      <a:pt x="588" y="860"/>
                      <a:pt x="665" y="782"/>
                      <a:pt x="665" y="627"/>
                    </a:cubicBezTo>
                    <a:cubicBezTo>
                      <a:pt x="665" y="405"/>
                      <a:pt x="507" y="152"/>
                      <a:pt x="317" y="57"/>
                    </a:cubicBezTo>
                    <a:cubicBezTo>
                      <a:pt x="259" y="18"/>
                      <a:pt x="20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4219;p38">
                <a:extLst>
                  <a:ext uri="{FF2B5EF4-FFF2-40B4-BE49-F238E27FC236}">
                    <a16:creationId xmlns:a16="http://schemas.microsoft.com/office/drawing/2014/main" id="{26E91CAF-BEE6-B64C-9863-FDC195D76320}"/>
                  </a:ext>
                </a:extLst>
              </p:cNvPr>
              <p:cNvSpPr/>
              <p:nvPr/>
            </p:nvSpPr>
            <p:spPr>
              <a:xfrm>
                <a:off x="877311" y="2467516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0" y="96"/>
                      <a:pt x="0" y="349"/>
                      <a:pt x="127" y="571"/>
                    </a:cubicBezTo>
                    <a:cubicBezTo>
                      <a:pt x="232" y="754"/>
                      <a:pt x="401" y="872"/>
                      <a:pt x="528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9" y="761"/>
                      <a:pt x="729" y="507"/>
                      <a:pt x="602" y="286"/>
                    </a:cubicBezTo>
                    <a:cubicBezTo>
                      <a:pt x="504" y="115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4220;p38">
                <a:extLst>
                  <a:ext uri="{FF2B5EF4-FFF2-40B4-BE49-F238E27FC236}">
                    <a16:creationId xmlns:a16="http://schemas.microsoft.com/office/drawing/2014/main" id="{EFEBF171-1662-0625-80D2-E1BCD9EBB49A}"/>
                  </a:ext>
                </a:extLst>
              </p:cNvPr>
              <p:cNvSpPr/>
              <p:nvPr/>
            </p:nvSpPr>
            <p:spPr>
              <a:xfrm>
                <a:off x="924915" y="2494928"/>
                <a:ext cx="24864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72" extrusionOk="0">
                    <a:moveTo>
                      <a:pt x="230" y="0"/>
                    </a:moveTo>
                    <a:cubicBezTo>
                      <a:pt x="205" y="0"/>
                      <a:pt x="181" y="6"/>
                      <a:pt x="159" y="17"/>
                    </a:cubicBezTo>
                    <a:cubicBezTo>
                      <a:pt x="0" y="112"/>
                      <a:pt x="0" y="333"/>
                      <a:pt x="159" y="587"/>
                    </a:cubicBezTo>
                    <a:cubicBezTo>
                      <a:pt x="256" y="757"/>
                      <a:pt x="391" y="872"/>
                      <a:pt x="521" y="872"/>
                    </a:cubicBezTo>
                    <a:cubicBezTo>
                      <a:pt x="559" y="872"/>
                      <a:pt x="597" y="862"/>
                      <a:pt x="634" y="840"/>
                    </a:cubicBezTo>
                    <a:cubicBezTo>
                      <a:pt x="760" y="777"/>
                      <a:pt x="760" y="523"/>
                      <a:pt x="634" y="302"/>
                    </a:cubicBezTo>
                    <a:cubicBezTo>
                      <a:pt x="503" y="119"/>
                      <a:pt x="350" y="0"/>
                      <a:pt x="230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4221;p38">
                <a:extLst>
                  <a:ext uri="{FF2B5EF4-FFF2-40B4-BE49-F238E27FC236}">
                    <a16:creationId xmlns:a16="http://schemas.microsoft.com/office/drawing/2014/main" id="{A93A75F8-FFA8-48DD-4D82-967C48610D07}"/>
                  </a:ext>
                </a:extLst>
              </p:cNvPr>
              <p:cNvSpPr/>
              <p:nvPr/>
            </p:nvSpPr>
            <p:spPr>
              <a:xfrm>
                <a:off x="497559" y="2339669"/>
                <a:ext cx="488421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69" extrusionOk="0">
                    <a:moveTo>
                      <a:pt x="257" y="0"/>
                    </a:moveTo>
                    <a:cubicBezTo>
                      <a:pt x="103" y="0"/>
                      <a:pt x="1" y="118"/>
                      <a:pt x="1" y="303"/>
                    </a:cubicBezTo>
                    <a:lnTo>
                      <a:pt x="1" y="2932"/>
                    </a:lnTo>
                    <a:cubicBezTo>
                      <a:pt x="1" y="3217"/>
                      <a:pt x="191" y="3534"/>
                      <a:pt x="444" y="3692"/>
                    </a:cubicBezTo>
                    <a:lnTo>
                      <a:pt x="14505" y="11799"/>
                    </a:lnTo>
                    <a:cubicBezTo>
                      <a:pt x="14581" y="11846"/>
                      <a:pt x="14650" y="11868"/>
                      <a:pt x="14711" y="11868"/>
                    </a:cubicBezTo>
                    <a:cubicBezTo>
                      <a:pt x="14855" y="11868"/>
                      <a:pt x="14949" y="11746"/>
                      <a:pt x="14949" y="11546"/>
                    </a:cubicBezTo>
                    <a:lnTo>
                      <a:pt x="14949" y="8949"/>
                    </a:lnTo>
                    <a:cubicBezTo>
                      <a:pt x="14949" y="8664"/>
                      <a:pt x="14759" y="8316"/>
                      <a:pt x="14505" y="8189"/>
                    </a:cubicBezTo>
                    <a:lnTo>
                      <a:pt x="444" y="50"/>
                    </a:lnTo>
                    <a:cubicBezTo>
                      <a:pt x="376" y="16"/>
                      <a:pt x="313" y="0"/>
                      <a:pt x="25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4222;p38">
                <a:extLst>
                  <a:ext uri="{FF2B5EF4-FFF2-40B4-BE49-F238E27FC236}">
                    <a16:creationId xmlns:a16="http://schemas.microsoft.com/office/drawing/2014/main" id="{37477338-2D69-F237-A8A7-9E424A5F47E7}"/>
                  </a:ext>
                </a:extLst>
              </p:cNvPr>
              <p:cNvSpPr/>
              <p:nvPr/>
            </p:nvSpPr>
            <p:spPr>
              <a:xfrm>
                <a:off x="521377" y="2376458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4223;p38">
                <a:extLst>
                  <a:ext uri="{FF2B5EF4-FFF2-40B4-BE49-F238E27FC236}">
                    <a16:creationId xmlns:a16="http://schemas.microsoft.com/office/drawing/2014/main" id="{1BEF93E6-ECC0-B01B-ACAF-42110773BF18}"/>
                  </a:ext>
                </a:extLst>
              </p:cNvPr>
              <p:cNvSpPr/>
              <p:nvPr/>
            </p:nvSpPr>
            <p:spPr>
              <a:xfrm>
                <a:off x="521377" y="2403380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4224;p38">
                <a:extLst>
                  <a:ext uri="{FF2B5EF4-FFF2-40B4-BE49-F238E27FC236}">
                    <a16:creationId xmlns:a16="http://schemas.microsoft.com/office/drawing/2014/main" id="{1316CC43-0B85-B0F9-40D0-C541ECE626A7}"/>
                  </a:ext>
                </a:extLst>
              </p:cNvPr>
              <p:cNvSpPr/>
              <p:nvPr/>
            </p:nvSpPr>
            <p:spPr>
              <a:xfrm>
                <a:off x="521377" y="2429224"/>
                <a:ext cx="164539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7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4225;p38">
                <a:extLst>
                  <a:ext uri="{FF2B5EF4-FFF2-40B4-BE49-F238E27FC236}">
                    <a16:creationId xmlns:a16="http://schemas.microsoft.com/office/drawing/2014/main" id="{22F1F516-DF3F-AA90-8EB1-FF4214B0A892}"/>
                  </a:ext>
                </a:extLst>
              </p:cNvPr>
              <p:cNvSpPr/>
              <p:nvPr/>
            </p:nvSpPr>
            <p:spPr>
              <a:xfrm>
                <a:off x="830753" y="2578047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179" y="1"/>
                    </a:moveTo>
                    <a:cubicBezTo>
                      <a:pt x="68" y="1"/>
                      <a:pt x="0" y="89"/>
                      <a:pt x="0" y="228"/>
                    </a:cubicBezTo>
                    <a:cubicBezTo>
                      <a:pt x="0" y="449"/>
                      <a:pt x="127" y="703"/>
                      <a:pt x="317" y="830"/>
                    </a:cubicBezTo>
                    <a:cubicBezTo>
                      <a:pt x="368" y="855"/>
                      <a:pt x="417" y="867"/>
                      <a:pt x="460" y="867"/>
                    </a:cubicBezTo>
                    <a:cubicBezTo>
                      <a:pt x="581" y="867"/>
                      <a:pt x="665" y="779"/>
                      <a:pt x="665" y="639"/>
                    </a:cubicBezTo>
                    <a:cubicBezTo>
                      <a:pt x="665" y="418"/>
                      <a:pt x="507" y="164"/>
                      <a:pt x="317" y="38"/>
                    </a:cubicBezTo>
                    <a:cubicBezTo>
                      <a:pt x="266" y="12"/>
                      <a:pt x="220" y="1"/>
                      <a:pt x="1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4226;p38">
                <a:extLst>
                  <a:ext uri="{FF2B5EF4-FFF2-40B4-BE49-F238E27FC236}">
                    <a16:creationId xmlns:a16="http://schemas.microsoft.com/office/drawing/2014/main" id="{21082325-4ECE-4210-660B-59F44BB35710}"/>
                  </a:ext>
                </a:extLst>
              </p:cNvPr>
              <p:cNvSpPr/>
              <p:nvPr/>
            </p:nvSpPr>
            <p:spPr>
              <a:xfrm>
                <a:off x="877311" y="2605623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34"/>
                      <a:pt x="127" y="587"/>
                    </a:cubicBezTo>
                    <a:cubicBezTo>
                      <a:pt x="225" y="758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1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4227;p38">
                <a:extLst>
                  <a:ext uri="{FF2B5EF4-FFF2-40B4-BE49-F238E27FC236}">
                    <a16:creationId xmlns:a16="http://schemas.microsoft.com/office/drawing/2014/main" id="{EF725D94-6FED-837C-513D-4ABFDB3C43B1}"/>
                  </a:ext>
                </a:extLst>
              </p:cNvPr>
              <p:cNvSpPr/>
              <p:nvPr/>
            </p:nvSpPr>
            <p:spPr>
              <a:xfrm>
                <a:off x="926973" y="2633754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65" y="0"/>
                    </a:moveTo>
                    <a:cubicBezTo>
                      <a:pt x="63" y="0"/>
                      <a:pt x="1" y="78"/>
                      <a:pt x="1" y="233"/>
                    </a:cubicBezTo>
                    <a:cubicBezTo>
                      <a:pt x="1" y="455"/>
                      <a:pt x="127" y="708"/>
                      <a:pt x="317" y="803"/>
                    </a:cubicBezTo>
                    <a:cubicBezTo>
                      <a:pt x="375" y="842"/>
                      <a:pt x="430" y="860"/>
                      <a:pt x="479" y="860"/>
                    </a:cubicBezTo>
                    <a:cubicBezTo>
                      <a:pt x="589" y="860"/>
                      <a:pt x="666" y="767"/>
                      <a:pt x="666" y="613"/>
                    </a:cubicBezTo>
                    <a:cubicBezTo>
                      <a:pt x="666" y="423"/>
                      <a:pt x="507" y="138"/>
                      <a:pt x="317" y="43"/>
                    </a:cubicBezTo>
                    <a:cubicBezTo>
                      <a:pt x="260" y="14"/>
                      <a:pt x="209" y="0"/>
                      <a:pt x="16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4228;p38">
                <a:extLst>
                  <a:ext uri="{FF2B5EF4-FFF2-40B4-BE49-F238E27FC236}">
                    <a16:creationId xmlns:a16="http://schemas.microsoft.com/office/drawing/2014/main" id="{27E2EE7F-8111-6DEE-F6F9-0323C9790872}"/>
                  </a:ext>
                </a:extLst>
              </p:cNvPr>
              <p:cNvSpPr/>
              <p:nvPr/>
            </p:nvSpPr>
            <p:spPr>
              <a:xfrm>
                <a:off x="497559" y="2478135"/>
                <a:ext cx="488421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60" extrusionOk="0">
                    <a:moveTo>
                      <a:pt x="242" y="1"/>
                    </a:moveTo>
                    <a:cubicBezTo>
                      <a:pt x="96" y="1"/>
                      <a:pt x="1" y="107"/>
                      <a:pt x="1" y="309"/>
                    </a:cubicBezTo>
                    <a:lnTo>
                      <a:pt x="1" y="2937"/>
                    </a:lnTo>
                    <a:cubicBezTo>
                      <a:pt x="1" y="3191"/>
                      <a:pt x="191" y="3539"/>
                      <a:pt x="444" y="3666"/>
                    </a:cubicBezTo>
                    <a:lnTo>
                      <a:pt x="14505" y="11805"/>
                    </a:lnTo>
                    <a:cubicBezTo>
                      <a:pt x="14579" y="11842"/>
                      <a:pt x="14648" y="11860"/>
                      <a:pt x="14708" y="11860"/>
                    </a:cubicBezTo>
                    <a:cubicBezTo>
                      <a:pt x="14853" y="11860"/>
                      <a:pt x="14949" y="11753"/>
                      <a:pt x="14949" y="11551"/>
                    </a:cubicBezTo>
                    <a:lnTo>
                      <a:pt x="14949" y="8923"/>
                    </a:lnTo>
                    <a:cubicBezTo>
                      <a:pt x="14949" y="8670"/>
                      <a:pt x="14759" y="8321"/>
                      <a:pt x="14505" y="8194"/>
                    </a:cubicBezTo>
                    <a:lnTo>
                      <a:pt x="444" y="56"/>
                    </a:lnTo>
                    <a:cubicBezTo>
                      <a:pt x="370" y="19"/>
                      <a:pt x="302" y="1"/>
                      <a:pt x="242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4229;p38">
                <a:extLst>
                  <a:ext uri="{FF2B5EF4-FFF2-40B4-BE49-F238E27FC236}">
                    <a16:creationId xmlns:a16="http://schemas.microsoft.com/office/drawing/2014/main" id="{D965B79C-C709-6B06-EA53-CAA164F371A0}"/>
                  </a:ext>
                </a:extLst>
              </p:cNvPr>
              <p:cNvSpPr/>
              <p:nvPr/>
            </p:nvSpPr>
            <p:spPr>
              <a:xfrm>
                <a:off x="521377" y="2515120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4230;p38">
                <a:extLst>
                  <a:ext uri="{FF2B5EF4-FFF2-40B4-BE49-F238E27FC236}">
                    <a16:creationId xmlns:a16="http://schemas.microsoft.com/office/drawing/2014/main" id="{BCA897EF-1469-F9BD-C3C1-B70B78EDF7F3}"/>
                  </a:ext>
                </a:extLst>
              </p:cNvPr>
              <p:cNvSpPr/>
              <p:nvPr/>
            </p:nvSpPr>
            <p:spPr>
              <a:xfrm>
                <a:off x="521377" y="2540997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53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4231;p38">
                <a:extLst>
                  <a:ext uri="{FF2B5EF4-FFF2-40B4-BE49-F238E27FC236}">
                    <a16:creationId xmlns:a16="http://schemas.microsoft.com/office/drawing/2014/main" id="{400B21D9-5225-ECD4-BB0C-215A921C95F1}"/>
                  </a:ext>
                </a:extLst>
              </p:cNvPr>
              <p:cNvSpPr/>
              <p:nvPr/>
            </p:nvSpPr>
            <p:spPr>
              <a:xfrm>
                <a:off x="521377" y="2567886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4232;p38">
                <a:extLst>
                  <a:ext uri="{FF2B5EF4-FFF2-40B4-BE49-F238E27FC236}">
                    <a16:creationId xmlns:a16="http://schemas.microsoft.com/office/drawing/2014/main" id="{3CCC2BA2-D916-876C-0662-34426102D8AE}"/>
                  </a:ext>
                </a:extLst>
              </p:cNvPr>
              <p:cNvSpPr/>
              <p:nvPr/>
            </p:nvSpPr>
            <p:spPr>
              <a:xfrm>
                <a:off x="830753" y="2716513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65" y="1"/>
                    </a:moveTo>
                    <a:cubicBezTo>
                      <a:pt x="62" y="1"/>
                      <a:pt x="0" y="78"/>
                      <a:pt x="0" y="233"/>
                    </a:cubicBezTo>
                    <a:cubicBezTo>
                      <a:pt x="0" y="455"/>
                      <a:pt x="127" y="708"/>
                      <a:pt x="317" y="835"/>
                    </a:cubicBezTo>
                    <a:cubicBezTo>
                      <a:pt x="367" y="860"/>
                      <a:pt x="414" y="872"/>
                      <a:pt x="457" y="872"/>
                    </a:cubicBezTo>
                    <a:cubicBezTo>
                      <a:pt x="579" y="872"/>
                      <a:pt x="665" y="777"/>
                      <a:pt x="665" y="613"/>
                    </a:cubicBezTo>
                    <a:cubicBezTo>
                      <a:pt x="665" y="423"/>
                      <a:pt x="507" y="138"/>
                      <a:pt x="317" y="43"/>
                    </a:cubicBezTo>
                    <a:cubicBezTo>
                      <a:pt x="260" y="15"/>
                      <a:pt x="209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4233;p38">
                <a:extLst>
                  <a:ext uri="{FF2B5EF4-FFF2-40B4-BE49-F238E27FC236}">
                    <a16:creationId xmlns:a16="http://schemas.microsoft.com/office/drawing/2014/main" id="{3FACCFB1-DBF4-6494-6828-94A3A96699EB}"/>
                  </a:ext>
                </a:extLst>
              </p:cNvPr>
              <p:cNvSpPr/>
              <p:nvPr/>
            </p:nvSpPr>
            <p:spPr>
              <a:xfrm>
                <a:off x="878357" y="2744448"/>
                <a:ext cx="21760" cy="2813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1" extrusionOk="0">
                    <a:moveTo>
                      <a:pt x="189" y="1"/>
                    </a:moveTo>
                    <a:cubicBezTo>
                      <a:pt x="78" y="1"/>
                      <a:pt x="0" y="78"/>
                      <a:pt x="0" y="233"/>
                    </a:cubicBezTo>
                    <a:cubicBezTo>
                      <a:pt x="0" y="455"/>
                      <a:pt x="158" y="709"/>
                      <a:pt x="348" y="804"/>
                    </a:cubicBezTo>
                    <a:cubicBezTo>
                      <a:pt x="407" y="842"/>
                      <a:pt x="459" y="860"/>
                      <a:pt x="503" y="860"/>
                    </a:cubicBezTo>
                    <a:cubicBezTo>
                      <a:pt x="604" y="860"/>
                      <a:pt x="665" y="767"/>
                      <a:pt x="665" y="614"/>
                    </a:cubicBezTo>
                    <a:cubicBezTo>
                      <a:pt x="665" y="392"/>
                      <a:pt x="538" y="138"/>
                      <a:pt x="348" y="43"/>
                    </a:cubicBezTo>
                    <a:cubicBezTo>
                      <a:pt x="291" y="15"/>
                      <a:pt x="237" y="1"/>
                      <a:pt x="189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4234;p38">
                <a:extLst>
                  <a:ext uri="{FF2B5EF4-FFF2-40B4-BE49-F238E27FC236}">
                    <a16:creationId xmlns:a16="http://schemas.microsoft.com/office/drawing/2014/main" id="{1D9077CE-4A67-E68A-21B9-B2BBD60771D2}"/>
                  </a:ext>
                </a:extLst>
              </p:cNvPr>
              <p:cNvSpPr/>
              <p:nvPr/>
            </p:nvSpPr>
            <p:spPr>
              <a:xfrm>
                <a:off x="924915" y="2771730"/>
                <a:ext cx="24864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72" extrusionOk="0">
                    <a:moveTo>
                      <a:pt x="253" y="0"/>
                    </a:moveTo>
                    <a:cubicBezTo>
                      <a:pt x="219" y="0"/>
                      <a:pt x="187" y="10"/>
                      <a:pt x="159" y="32"/>
                    </a:cubicBezTo>
                    <a:cubicBezTo>
                      <a:pt x="0" y="95"/>
                      <a:pt x="0" y="349"/>
                      <a:pt x="159" y="570"/>
                    </a:cubicBezTo>
                    <a:cubicBezTo>
                      <a:pt x="263" y="753"/>
                      <a:pt x="411" y="872"/>
                      <a:pt x="548" y="872"/>
                    </a:cubicBezTo>
                    <a:cubicBezTo>
                      <a:pt x="577" y="872"/>
                      <a:pt x="606" y="866"/>
                      <a:pt x="634" y="855"/>
                    </a:cubicBezTo>
                    <a:cubicBezTo>
                      <a:pt x="760" y="760"/>
                      <a:pt x="760" y="539"/>
                      <a:pt x="634" y="317"/>
                    </a:cubicBezTo>
                    <a:cubicBezTo>
                      <a:pt x="511" y="121"/>
                      <a:pt x="369" y="0"/>
                      <a:pt x="25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4235;p38">
                <a:extLst>
                  <a:ext uri="{FF2B5EF4-FFF2-40B4-BE49-F238E27FC236}">
                    <a16:creationId xmlns:a16="http://schemas.microsoft.com/office/drawing/2014/main" id="{FD6BB263-4B71-4E90-57F6-EE8FE3D05550}"/>
                  </a:ext>
                </a:extLst>
              </p:cNvPr>
              <p:cNvSpPr/>
              <p:nvPr/>
            </p:nvSpPr>
            <p:spPr>
              <a:xfrm>
                <a:off x="497559" y="2616339"/>
                <a:ext cx="488421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74" extrusionOk="0">
                    <a:moveTo>
                      <a:pt x="238" y="0"/>
                    </a:moveTo>
                    <a:cubicBezTo>
                      <a:pt x="95" y="0"/>
                      <a:pt x="1" y="122"/>
                      <a:pt x="1" y="323"/>
                    </a:cubicBezTo>
                    <a:lnTo>
                      <a:pt x="1" y="2951"/>
                    </a:lnTo>
                    <a:cubicBezTo>
                      <a:pt x="1" y="3204"/>
                      <a:pt x="191" y="3553"/>
                      <a:pt x="444" y="3679"/>
                    </a:cubicBezTo>
                    <a:lnTo>
                      <a:pt x="14505" y="11818"/>
                    </a:lnTo>
                    <a:cubicBezTo>
                      <a:pt x="14579" y="11855"/>
                      <a:pt x="14648" y="11873"/>
                      <a:pt x="14708" y="11873"/>
                    </a:cubicBezTo>
                    <a:cubicBezTo>
                      <a:pt x="14853" y="11873"/>
                      <a:pt x="14949" y="11767"/>
                      <a:pt x="14949" y="11565"/>
                    </a:cubicBezTo>
                    <a:lnTo>
                      <a:pt x="14949" y="8936"/>
                    </a:lnTo>
                    <a:cubicBezTo>
                      <a:pt x="14949" y="8651"/>
                      <a:pt x="14759" y="8335"/>
                      <a:pt x="14505" y="8176"/>
                    </a:cubicBezTo>
                    <a:lnTo>
                      <a:pt x="444" y="69"/>
                    </a:lnTo>
                    <a:cubicBezTo>
                      <a:pt x="369" y="22"/>
                      <a:pt x="299" y="0"/>
                      <a:pt x="238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4236;p38">
                <a:extLst>
                  <a:ext uri="{FF2B5EF4-FFF2-40B4-BE49-F238E27FC236}">
                    <a16:creationId xmlns:a16="http://schemas.microsoft.com/office/drawing/2014/main" id="{2B4BDDF0-9980-828A-C2E0-DB095E46F92C}"/>
                  </a:ext>
                </a:extLst>
              </p:cNvPr>
              <p:cNvSpPr/>
              <p:nvPr/>
            </p:nvSpPr>
            <p:spPr>
              <a:xfrm>
                <a:off x="521377" y="2653749"/>
                <a:ext cx="164539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7" extrusionOk="0">
                    <a:moveTo>
                      <a:pt x="0" y="1"/>
                    </a:moveTo>
                    <a:lnTo>
                      <a:pt x="0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4237;p38">
                <a:extLst>
                  <a:ext uri="{FF2B5EF4-FFF2-40B4-BE49-F238E27FC236}">
                    <a16:creationId xmlns:a16="http://schemas.microsoft.com/office/drawing/2014/main" id="{89575155-5721-B83E-3BBD-191385D6FE58}"/>
                  </a:ext>
                </a:extLst>
              </p:cNvPr>
              <p:cNvSpPr/>
              <p:nvPr/>
            </p:nvSpPr>
            <p:spPr>
              <a:xfrm>
                <a:off x="521377" y="2679626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4238;p38">
                <a:extLst>
                  <a:ext uri="{FF2B5EF4-FFF2-40B4-BE49-F238E27FC236}">
                    <a16:creationId xmlns:a16="http://schemas.microsoft.com/office/drawing/2014/main" id="{B62273D9-0D71-0F54-7904-492A60C4193D}"/>
                  </a:ext>
                </a:extLst>
              </p:cNvPr>
              <p:cNvSpPr/>
              <p:nvPr/>
            </p:nvSpPr>
            <p:spPr>
              <a:xfrm>
                <a:off x="521377" y="2706548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4239;p38">
                <a:extLst>
                  <a:ext uri="{FF2B5EF4-FFF2-40B4-BE49-F238E27FC236}">
                    <a16:creationId xmlns:a16="http://schemas.microsoft.com/office/drawing/2014/main" id="{18DE0076-D149-B253-CB53-AE207F1501F4}"/>
                  </a:ext>
                </a:extLst>
              </p:cNvPr>
              <p:cNvSpPr/>
              <p:nvPr/>
            </p:nvSpPr>
            <p:spPr>
              <a:xfrm>
                <a:off x="830753" y="2854718"/>
                <a:ext cx="21760" cy="28556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4" extrusionOk="0">
                    <a:moveTo>
                      <a:pt x="162" y="0"/>
                    </a:moveTo>
                    <a:cubicBezTo>
                      <a:pt x="61" y="0"/>
                      <a:pt x="0" y="93"/>
                      <a:pt x="0" y="247"/>
                    </a:cubicBezTo>
                    <a:cubicBezTo>
                      <a:pt x="0" y="469"/>
                      <a:pt x="127" y="722"/>
                      <a:pt x="317" y="817"/>
                    </a:cubicBezTo>
                    <a:cubicBezTo>
                      <a:pt x="375" y="856"/>
                      <a:pt x="430" y="874"/>
                      <a:pt x="479" y="874"/>
                    </a:cubicBezTo>
                    <a:cubicBezTo>
                      <a:pt x="589" y="874"/>
                      <a:pt x="665" y="781"/>
                      <a:pt x="665" y="627"/>
                    </a:cubicBezTo>
                    <a:cubicBezTo>
                      <a:pt x="665" y="405"/>
                      <a:pt x="507" y="152"/>
                      <a:pt x="317" y="57"/>
                    </a:cubicBezTo>
                    <a:cubicBezTo>
                      <a:pt x="259" y="18"/>
                      <a:pt x="20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4240;p38">
                <a:extLst>
                  <a:ext uri="{FF2B5EF4-FFF2-40B4-BE49-F238E27FC236}">
                    <a16:creationId xmlns:a16="http://schemas.microsoft.com/office/drawing/2014/main" id="{A4509A60-65E0-F59C-4D66-020AF9947DEF}"/>
                  </a:ext>
                </a:extLst>
              </p:cNvPr>
              <p:cNvSpPr/>
              <p:nvPr/>
            </p:nvSpPr>
            <p:spPr>
              <a:xfrm>
                <a:off x="878357" y="2882653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87" y="0"/>
                    </a:moveTo>
                    <a:cubicBezTo>
                      <a:pt x="76" y="0"/>
                      <a:pt x="0" y="93"/>
                      <a:pt x="0" y="247"/>
                    </a:cubicBezTo>
                    <a:cubicBezTo>
                      <a:pt x="0" y="437"/>
                      <a:pt x="158" y="722"/>
                      <a:pt x="348" y="817"/>
                    </a:cubicBezTo>
                    <a:cubicBezTo>
                      <a:pt x="405" y="846"/>
                      <a:pt x="457" y="860"/>
                      <a:pt x="501" y="860"/>
                    </a:cubicBezTo>
                    <a:cubicBezTo>
                      <a:pt x="603" y="860"/>
                      <a:pt x="665" y="782"/>
                      <a:pt x="665" y="627"/>
                    </a:cubicBezTo>
                    <a:cubicBezTo>
                      <a:pt x="665" y="405"/>
                      <a:pt x="538" y="152"/>
                      <a:pt x="348" y="57"/>
                    </a:cubicBezTo>
                    <a:cubicBezTo>
                      <a:pt x="290" y="18"/>
                      <a:pt x="235" y="0"/>
                      <a:pt x="18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4241;p38">
                <a:extLst>
                  <a:ext uri="{FF2B5EF4-FFF2-40B4-BE49-F238E27FC236}">
                    <a16:creationId xmlns:a16="http://schemas.microsoft.com/office/drawing/2014/main" id="{9361AC7F-D6E9-5B8C-E584-5ADC5B8A5D86}"/>
                  </a:ext>
                </a:extLst>
              </p:cNvPr>
              <p:cNvSpPr/>
              <p:nvPr/>
            </p:nvSpPr>
            <p:spPr>
              <a:xfrm>
                <a:off x="924915" y="2910359"/>
                <a:ext cx="24864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73" extrusionOk="0">
                    <a:moveTo>
                      <a:pt x="255" y="1"/>
                    </a:moveTo>
                    <a:cubicBezTo>
                      <a:pt x="220" y="1"/>
                      <a:pt x="188" y="11"/>
                      <a:pt x="159" y="32"/>
                    </a:cubicBezTo>
                    <a:cubicBezTo>
                      <a:pt x="0" y="96"/>
                      <a:pt x="0" y="349"/>
                      <a:pt x="159" y="571"/>
                    </a:cubicBezTo>
                    <a:cubicBezTo>
                      <a:pt x="263" y="754"/>
                      <a:pt x="411" y="872"/>
                      <a:pt x="548" y="872"/>
                    </a:cubicBezTo>
                    <a:cubicBezTo>
                      <a:pt x="577" y="872"/>
                      <a:pt x="606" y="867"/>
                      <a:pt x="634" y="856"/>
                    </a:cubicBezTo>
                    <a:cubicBezTo>
                      <a:pt x="760" y="761"/>
                      <a:pt x="760" y="508"/>
                      <a:pt x="634" y="286"/>
                    </a:cubicBezTo>
                    <a:cubicBezTo>
                      <a:pt x="512" y="115"/>
                      <a:pt x="371" y="1"/>
                      <a:pt x="25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4242;p38">
                <a:extLst>
                  <a:ext uri="{FF2B5EF4-FFF2-40B4-BE49-F238E27FC236}">
                    <a16:creationId xmlns:a16="http://schemas.microsoft.com/office/drawing/2014/main" id="{F7B06182-5207-CF53-04BD-DAA0E1C494B1}"/>
                  </a:ext>
                </a:extLst>
              </p:cNvPr>
              <p:cNvSpPr/>
              <p:nvPr/>
            </p:nvSpPr>
            <p:spPr>
              <a:xfrm>
                <a:off x="497559" y="2754936"/>
                <a:ext cx="488421" cy="387823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70" extrusionOk="0">
                    <a:moveTo>
                      <a:pt x="235" y="1"/>
                    </a:moveTo>
                    <a:cubicBezTo>
                      <a:pt x="93" y="1"/>
                      <a:pt x="1" y="116"/>
                      <a:pt x="1" y="293"/>
                    </a:cubicBezTo>
                    <a:lnTo>
                      <a:pt x="1" y="2921"/>
                    </a:lnTo>
                    <a:cubicBezTo>
                      <a:pt x="1" y="3206"/>
                      <a:pt x="191" y="3554"/>
                      <a:pt x="444" y="3681"/>
                    </a:cubicBezTo>
                    <a:lnTo>
                      <a:pt x="14505" y="11820"/>
                    </a:lnTo>
                    <a:cubicBezTo>
                      <a:pt x="14573" y="11854"/>
                      <a:pt x="14637" y="11870"/>
                      <a:pt x="14693" y="11870"/>
                    </a:cubicBezTo>
                    <a:cubicBezTo>
                      <a:pt x="14847" y="11870"/>
                      <a:pt x="14949" y="11752"/>
                      <a:pt x="14949" y="11567"/>
                    </a:cubicBezTo>
                    <a:lnTo>
                      <a:pt x="14949" y="8938"/>
                    </a:lnTo>
                    <a:cubicBezTo>
                      <a:pt x="14949" y="8653"/>
                      <a:pt x="14759" y="8336"/>
                      <a:pt x="14505" y="8178"/>
                    </a:cubicBezTo>
                    <a:lnTo>
                      <a:pt x="444" y="71"/>
                    </a:lnTo>
                    <a:cubicBezTo>
                      <a:pt x="367" y="23"/>
                      <a:pt x="296" y="1"/>
                      <a:pt x="235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4243;p38">
                <a:extLst>
                  <a:ext uri="{FF2B5EF4-FFF2-40B4-BE49-F238E27FC236}">
                    <a16:creationId xmlns:a16="http://schemas.microsoft.com/office/drawing/2014/main" id="{C45CD4E0-A2A1-DFF5-84B1-127851F2E54E}"/>
                  </a:ext>
                </a:extLst>
              </p:cNvPr>
              <p:cNvSpPr/>
              <p:nvPr/>
            </p:nvSpPr>
            <p:spPr>
              <a:xfrm>
                <a:off x="521377" y="2791366"/>
                <a:ext cx="164539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7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4244;p38">
                <a:extLst>
                  <a:ext uri="{FF2B5EF4-FFF2-40B4-BE49-F238E27FC236}">
                    <a16:creationId xmlns:a16="http://schemas.microsoft.com/office/drawing/2014/main" id="{194DAFDD-9AE6-A8F8-A960-5FFDCA2C04C8}"/>
                  </a:ext>
                </a:extLst>
              </p:cNvPr>
              <p:cNvSpPr/>
              <p:nvPr/>
            </p:nvSpPr>
            <p:spPr>
              <a:xfrm>
                <a:off x="521377" y="2818288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4245;p38">
                <a:extLst>
                  <a:ext uri="{FF2B5EF4-FFF2-40B4-BE49-F238E27FC236}">
                    <a16:creationId xmlns:a16="http://schemas.microsoft.com/office/drawing/2014/main" id="{54C5C37D-67AD-CC94-DF59-3AC43E99D281}"/>
                  </a:ext>
                </a:extLst>
              </p:cNvPr>
              <p:cNvSpPr/>
              <p:nvPr/>
            </p:nvSpPr>
            <p:spPr>
              <a:xfrm>
                <a:off x="521377" y="2844165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53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4246;p38">
                <a:extLst>
                  <a:ext uri="{FF2B5EF4-FFF2-40B4-BE49-F238E27FC236}">
                    <a16:creationId xmlns:a16="http://schemas.microsoft.com/office/drawing/2014/main" id="{3654DD5B-B9F2-5C02-A493-DAA54A97041A}"/>
                  </a:ext>
                </a:extLst>
              </p:cNvPr>
              <p:cNvSpPr/>
              <p:nvPr/>
            </p:nvSpPr>
            <p:spPr>
              <a:xfrm>
                <a:off x="830753" y="2993347"/>
                <a:ext cx="21760" cy="2813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1" extrusionOk="0">
                    <a:moveTo>
                      <a:pt x="162" y="1"/>
                    </a:moveTo>
                    <a:cubicBezTo>
                      <a:pt x="61" y="1"/>
                      <a:pt x="0" y="94"/>
                      <a:pt x="0" y="248"/>
                    </a:cubicBezTo>
                    <a:cubicBezTo>
                      <a:pt x="0" y="438"/>
                      <a:pt x="127" y="723"/>
                      <a:pt x="317" y="818"/>
                    </a:cubicBezTo>
                    <a:cubicBezTo>
                      <a:pt x="374" y="846"/>
                      <a:pt x="428" y="860"/>
                      <a:pt x="476" y="860"/>
                    </a:cubicBezTo>
                    <a:cubicBezTo>
                      <a:pt x="588" y="860"/>
                      <a:pt x="665" y="783"/>
                      <a:pt x="665" y="628"/>
                    </a:cubicBezTo>
                    <a:cubicBezTo>
                      <a:pt x="665" y="406"/>
                      <a:pt x="507" y="153"/>
                      <a:pt x="317" y="58"/>
                    </a:cubicBezTo>
                    <a:cubicBezTo>
                      <a:pt x="259" y="19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4247;p38">
                <a:extLst>
                  <a:ext uri="{FF2B5EF4-FFF2-40B4-BE49-F238E27FC236}">
                    <a16:creationId xmlns:a16="http://schemas.microsoft.com/office/drawing/2014/main" id="{BC78BFDA-7E1B-DB5D-7031-CFE2F9C3FB61}"/>
                  </a:ext>
                </a:extLst>
              </p:cNvPr>
              <p:cNvSpPr/>
              <p:nvPr/>
            </p:nvSpPr>
            <p:spPr>
              <a:xfrm>
                <a:off x="877311" y="3020563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01" y="0"/>
                    </a:moveTo>
                    <a:cubicBezTo>
                      <a:pt x="174" y="0"/>
                      <a:pt x="149" y="5"/>
                      <a:pt x="127" y="16"/>
                    </a:cubicBezTo>
                    <a:cubicBezTo>
                      <a:pt x="0" y="111"/>
                      <a:pt x="0" y="365"/>
                      <a:pt x="127" y="586"/>
                    </a:cubicBezTo>
                    <a:cubicBezTo>
                      <a:pt x="225" y="757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6"/>
                      <a:pt x="729" y="523"/>
                      <a:pt x="602" y="301"/>
                    </a:cubicBezTo>
                    <a:cubicBezTo>
                      <a:pt x="498" y="118"/>
                      <a:pt x="328" y="0"/>
                      <a:pt x="201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4248;p38">
                <a:extLst>
                  <a:ext uri="{FF2B5EF4-FFF2-40B4-BE49-F238E27FC236}">
                    <a16:creationId xmlns:a16="http://schemas.microsoft.com/office/drawing/2014/main" id="{C50D9EB0-1B1C-7C7B-7B73-286741675F1A}"/>
                  </a:ext>
                </a:extLst>
              </p:cNvPr>
              <p:cNvSpPr/>
              <p:nvPr/>
            </p:nvSpPr>
            <p:spPr>
              <a:xfrm>
                <a:off x="924915" y="3048498"/>
                <a:ext cx="24864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72" extrusionOk="0">
                    <a:moveTo>
                      <a:pt x="230" y="0"/>
                    </a:moveTo>
                    <a:cubicBezTo>
                      <a:pt x="205" y="0"/>
                      <a:pt x="181" y="5"/>
                      <a:pt x="159" y="16"/>
                    </a:cubicBezTo>
                    <a:cubicBezTo>
                      <a:pt x="0" y="111"/>
                      <a:pt x="0" y="333"/>
                      <a:pt x="159" y="586"/>
                    </a:cubicBezTo>
                    <a:cubicBezTo>
                      <a:pt x="256" y="757"/>
                      <a:pt x="391" y="872"/>
                      <a:pt x="521" y="872"/>
                    </a:cubicBezTo>
                    <a:cubicBezTo>
                      <a:pt x="559" y="872"/>
                      <a:pt x="597" y="862"/>
                      <a:pt x="634" y="840"/>
                    </a:cubicBezTo>
                    <a:cubicBezTo>
                      <a:pt x="760" y="777"/>
                      <a:pt x="760" y="523"/>
                      <a:pt x="634" y="301"/>
                    </a:cubicBezTo>
                    <a:cubicBezTo>
                      <a:pt x="503" y="118"/>
                      <a:pt x="350" y="0"/>
                      <a:pt x="230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4249;p38">
                <a:extLst>
                  <a:ext uri="{FF2B5EF4-FFF2-40B4-BE49-F238E27FC236}">
                    <a16:creationId xmlns:a16="http://schemas.microsoft.com/office/drawing/2014/main" id="{E669818A-4E86-982F-B6F9-FCCE7B95642F}"/>
                  </a:ext>
                </a:extLst>
              </p:cNvPr>
              <p:cNvSpPr/>
              <p:nvPr/>
            </p:nvSpPr>
            <p:spPr>
              <a:xfrm>
                <a:off x="497559" y="2893239"/>
                <a:ext cx="488421" cy="387757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68" extrusionOk="0">
                    <a:moveTo>
                      <a:pt x="257" y="0"/>
                    </a:moveTo>
                    <a:cubicBezTo>
                      <a:pt x="103" y="0"/>
                      <a:pt x="1" y="118"/>
                      <a:pt x="1" y="303"/>
                    </a:cubicBezTo>
                    <a:lnTo>
                      <a:pt x="1" y="2932"/>
                    </a:lnTo>
                    <a:cubicBezTo>
                      <a:pt x="1" y="3217"/>
                      <a:pt x="191" y="3533"/>
                      <a:pt x="444" y="3692"/>
                    </a:cubicBezTo>
                    <a:lnTo>
                      <a:pt x="14505" y="11799"/>
                    </a:lnTo>
                    <a:cubicBezTo>
                      <a:pt x="14581" y="11846"/>
                      <a:pt x="14650" y="11868"/>
                      <a:pt x="14711" y="11868"/>
                    </a:cubicBezTo>
                    <a:cubicBezTo>
                      <a:pt x="14855" y="11868"/>
                      <a:pt x="14949" y="11746"/>
                      <a:pt x="14949" y="11546"/>
                    </a:cubicBezTo>
                    <a:lnTo>
                      <a:pt x="14949" y="8949"/>
                    </a:lnTo>
                    <a:cubicBezTo>
                      <a:pt x="14949" y="8664"/>
                      <a:pt x="14759" y="8315"/>
                      <a:pt x="14505" y="8189"/>
                    </a:cubicBezTo>
                    <a:lnTo>
                      <a:pt x="444" y="50"/>
                    </a:lnTo>
                    <a:cubicBezTo>
                      <a:pt x="376" y="16"/>
                      <a:pt x="313" y="0"/>
                      <a:pt x="25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4250;p38">
                <a:extLst>
                  <a:ext uri="{FF2B5EF4-FFF2-40B4-BE49-F238E27FC236}">
                    <a16:creationId xmlns:a16="http://schemas.microsoft.com/office/drawing/2014/main" id="{D0571F3E-CD01-F9CE-1A44-95C167C78F97}"/>
                  </a:ext>
                </a:extLst>
              </p:cNvPr>
              <p:cNvSpPr/>
              <p:nvPr/>
            </p:nvSpPr>
            <p:spPr>
              <a:xfrm>
                <a:off x="521377" y="2930028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4251;p38">
                <a:extLst>
                  <a:ext uri="{FF2B5EF4-FFF2-40B4-BE49-F238E27FC236}">
                    <a16:creationId xmlns:a16="http://schemas.microsoft.com/office/drawing/2014/main" id="{B37A0104-0836-6989-2760-DBE6EEC0C306}"/>
                  </a:ext>
                </a:extLst>
              </p:cNvPr>
              <p:cNvSpPr/>
              <p:nvPr/>
            </p:nvSpPr>
            <p:spPr>
              <a:xfrm>
                <a:off x="521377" y="2956917"/>
                <a:ext cx="164539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7" extrusionOk="0">
                    <a:moveTo>
                      <a:pt x="0" y="1"/>
                    </a:moveTo>
                    <a:lnTo>
                      <a:pt x="0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4252;p38">
                <a:extLst>
                  <a:ext uri="{FF2B5EF4-FFF2-40B4-BE49-F238E27FC236}">
                    <a16:creationId xmlns:a16="http://schemas.microsoft.com/office/drawing/2014/main" id="{1D2BAA97-7C7E-2D17-F07E-47D9357D79D0}"/>
                  </a:ext>
                </a:extLst>
              </p:cNvPr>
              <p:cNvSpPr/>
              <p:nvPr/>
            </p:nvSpPr>
            <p:spPr>
              <a:xfrm>
                <a:off x="521377" y="2982794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4253;p38">
                <a:extLst>
                  <a:ext uri="{FF2B5EF4-FFF2-40B4-BE49-F238E27FC236}">
                    <a16:creationId xmlns:a16="http://schemas.microsoft.com/office/drawing/2014/main" id="{FF807B31-04DE-AB2B-04B3-0BD26F4D20E0}"/>
                  </a:ext>
                </a:extLst>
              </p:cNvPr>
              <p:cNvSpPr/>
              <p:nvPr/>
            </p:nvSpPr>
            <p:spPr>
              <a:xfrm>
                <a:off x="830753" y="3131617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179" y="0"/>
                    </a:moveTo>
                    <a:cubicBezTo>
                      <a:pt x="68" y="0"/>
                      <a:pt x="0" y="89"/>
                      <a:pt x="0" y="228"/>
                    </a:cubicBezTo>
                    <a:cubicBezTo>
                      <a:pt x="0" y="449"/>
                      <a:pt x="127" y="703"/>
                      <a:pt x="317" y="829"/>
                    </a:cubicBezTo>
                    <a:cubicBezTo>
                      <a:pt x="368" y="855"/>
                      <a:pt x="417" y="867"/>
                      <a:pt x="460" y="867"/>
                    </a:cubicBezTo>
                    <a:cubicBezTo>
                      <a:pt x="581" y="867"/>
                      <a:pt x="665" y="778"/>
                      <a:pt x="665" y="639"/>
                    </a:cubicBezTo>
                    <a:cubicBezTo>
                      <a:pt x="665" y="418"/>
                      <a:pt x="507" y="164"/>
                      <a:pt x="317" y="38"/>
                    </a:cubicBezTo>
                    <a:cubicBezTo>
                      <a:pt x="266" y="12"/>
                      <a:pt x="220" y="0"/>
                      <a:pt x="17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4254;p38">
                <a:extLst>
                  <a:ext uri="{FF2B5EF4-FFF2-40B4-BE49-F238E27FC236}">
                    <a16:creationId xmlns:a16="http://schemas.microsoft.com/office/drawing/2014/main" id="{B5D6716D-EFDB-C73A-9205-7FBF7358A012}"/>
                  </a:ext>
                </a:extLst>
              </p:cNvPr>
              <p:cNvSpPr/>
              <p:nvPr/>
            </p:nvSpPr>
            <p:spPr>
              <a:xfrm>
                <a:off x="877311" y="3159193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34"/>
                      <a:pt x="127" y="587"/>
                    </a:cubicBezTo>
                    <a:cubicBezTo>
                      <a:pt x="225" y="758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4255;p38">
                <a:extLst>
                  <a:ext uri="{FF2B5EF4-FFF2-40B4-BE49-F238E27FC236}">
                    <a16:creationId xmlns:a16="http://schemas.microsoft.com/office/drawing/2014/main" id="{CF61F9A1-892B-60BA-8EC8-E9CFE69EB245}"/>
                  </a:ext>
                </a:extLst>
              </p:cNvPr>
              <p:cNvSpPr/>
              <p:nvPr/>
            </p:nvSpPr>
            <p:spPr>
              <a:xfrm>
                <a:off x="926973" y="3187324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65" y="0"/>
                    </a:moveTo>
                    <a:cubicBezTo>
                      <a:pt x="63" y="0"/>
                      <a:pt x="1" y="78"/>
                      <a:pt x="1" y="233"/>
                    </a:cubicBezTo>
                    <a:cubicBezTo>
                      <a:pt x="1" y="454"/>
                      <a:pt x="127" y="708"/>
                      <a:pt x="317" y="803"/>
                    </a:cubicBezTo>
                    <a:cubicBezTo>
                      <a:pt x="375" y="842"/>
                      <a:pt x="430" y="860"/>
                      <a:pt x="479" y="860"/>
                    </a:cubicBezTo>
                    <a:cubicBezTo>
                      <a:pt x="589" y="860"/>
                      <a:pt x="666" y="767"/>
                      <a:pt x="666" y="613"/>
                    </a:cubicBezTo>
                    <a:cubicBezTo>
                      <a:pt x="666" y="423"/>
                      <a:pt x="507" y="138"/>
                      <a:pt x="317" y="43"/>
                    </a:cubicBezTo>
                    <a:cubicBezTo>
                      <a:pt x="260" y="14"/>
                      <a:pt x="209" y="0"/>
                      <a:pt x="16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4256;p38">
                <a:extLst>
                  <a:ext uri="{FF2B5EF4-FFF2-40B4-BE49-F238E27FC236}">
                    <a16:creationId xmlns:a16="http://schemas.microsoft.com/office/drawing/2014/main" id="{2C3C8EBA-A6EC-A3D1-A7FF-4C99912FA0F2}"/>
                  </a:ext>
                </a:extLst>
              </p:cNvPr>
              <p:cNvSpPr/>
              <p:nvPr/>
            </p:nvSpPr>
            <p:spPr>
              <a:xfrm>
                <a:off x="497559" y="3031705"/>
                <a:ext cx="488421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60" extrusionOk="0">
                    <a:moveTo>
                      <a:pt x="242" y="0"/>
                    </a:moveTo>
                    <a:cubicBezTo>
                      <a:pt x="96" y="0"/>
                      <a:pt x="1" y="107"/>
                      <a:pt x="1" y="309"/>
                    </a:cubicBezTo>
                    <a:lnTo>
                      <a:pt x="1" y="2937"/>
                    </a:lnTo>
                    <a:cubicBezTo>
                      <a:pt x="1" y="3191"/>
                      <a:pt x="191" y="3539"/>
                      <a:pt x="444" y="3666"/>
                    </a:cubicBezTo>
                    <a:lnTo>
                      <a:pt x="14505" y="11805"/>
                    </a:lnTo>
                    <a:cubicBezTo>
                      <a:pt x="14579" y="11842"/>
                      <a:pt x="14648" y="11860"/>
                      <a:pt x="14708" y="11860"/>
                    </a:cubicBezTo>
                    <a:cubicBezTo>
                      <a:pt x="14853" y="11860"/>
                      <a:pt x="14949" y="11753"/>
                      <a:pt x="14949" y="11551"/>
                    </a:cubicBezTo>
                    <a:lnTo>
                      <a:pt x="14949" y="8923"/>
                    </a:lnTo>
                    <a:cubicBezTo>
                      <a:pt x="14949" y="8669"/>
                      <a:pt x="14759" y="8321"/>
                      <a:pt x="14505" y="8194"/>
                    </a:cubicBezTo>
                    <a:lnTo>
                      <a:pt x="444" y="55"/>
                    </a:lnTo>
                    <a:cubicBezTo>
                      <a:pt x="370" y="18"/>
                      <a:pt x="302" y="0"/>
                      <a:pt x="242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4257;p38">
                <a:extLst>
                  <a:ext uri="{FF2B5EF4-FFF2-40B4-BE49-F238E27FC236}">
                    <a16:creationId xmlns:a16="http://schemas.microsoft.com/office/drawing/2014/main" id="{8BA41ED1-B8FA-FDF2-9281-65623A0B59F5}"/>
                  </a:ext>
                </a:extLst>
              </p:cNvPr>
              <p:cNvSpPr/>
              <p:nvPr/>
            </p:nvSpPr>
            <p:spPr>
              <a:xfrm>
                <a:off x="521377" y="3068690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4258;p38">
                <a:extLst>
                  <a:ext uri="{FF2B5EF4-FFF2-40B4-BE49-F238E27FC236}">
                    <a16:creationId xmlns:a16="http://schemas.microsoft.com/office/drawing/2014/main" id="{85984893-4FD0-069A-BFE9-3C347F2C8720}"/>
                  </a:ext>
                </a:extLst>
              </p:cNvPr>
              <p:cNvSpPr/>
              <p:nvPr/>
            </p:nvSpPr>
            <p:spPr>
              <a:xfrm>
                <a:off x="521377" y="3094534"/>
                <a:ext cx="164539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7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4259;p38">
                <a:extLst>
                  <a:ext uri="{FF2B5EF4-FFF2-40B4-BE49-F238E27FC236}">
                    <a16:creationId xmlns:a16="http://schemas.microsoft.com/office/drawing/2014/main" id="{F0227E38-FC94-5E02-DDB3-96B3D9BEFA1A}"/>
                  </a:ext>
                </a:extLst>
              </p:cNvPr>
              <p:cNvSpPr/>
              <p:nvPr/>
            </p:nvSpPr>
            <p:spPr>
              <a:xfrm>
                <a:off x="521377" y="3121456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4260;p38">
                <a:extLst>
                  <a:ext uri="{FF2B5EF4-FFF2-40B4-BE49-F238E27FC236}">
                    <a16:creationId xmlns:a16="http://schemas.microsoft.com/office/drawing/2014/main" id="{697E104E-5D3D-7B9D-0E72-92C8BE2CEF62}"/>
                  </a:ext>
                </a:extLst>
              </p:cNvPr>
              <p:cNvSpPr/>
              <p:nvPr/>
            </p:nvSpPr>
            <p:spPr>
              <a:xfrm>
                <a:off x="830753" y="3270083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65" y="1"/>
                    </a:moveTo>
                    <a:cubicBezTo>
                      <a:pt x="62" y="1"/>
                      <a:pt x="0" y="78"/>
                      <a:pt x="0" y="233"/>
                    </a:cubicBezTo>
                    <a:cubicBezTo>
                      <a:pt x="0" y="455"/>
                      <a:pt x="127" y="708"/>
                      <a:pt x="317" y="835"/>
                    </a:cubicBezTo>
                    <a:cubicBezTo>
                      <a:pt x="367" y="860"/>
                      <a:pt x="414" y="872"/>
                      <a:pt x="457" y="872"/>
                    </a:cubicBezTo>
                    <a:cubicBezTo>
                      <a:pt x="579" y="872"/>
                      <a:pt x="665" y="777"/>
                      <a:pt x="665" y="613"/>
                    </a:cubicBezTo>
                    <a:cubicBezTo>
                      <a:pt x="665" y="423"/>
                      <a:pt x="507" y="138"/>
                      <a:pt x="317" y="43"/>
                    </a:cubicBezTo>
                    <a:cubicBezTo>
                      <a:pt x="260" y="15"/>
                      <a:pt x="209" y="1"/>
                      <a:pt x="16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4261;p38">
                <a:extLst>
                  <a:ext uri="{FF2B5EF4-FFF2-40B4-BE49-F238E27FC236}">
                    <a16:creationId xmlns:a16="http://schemas.microsoft.com/office/drawing/2014/main" id="{2756CE76-7E52-D71E-2FE2-F1E92DE3E2A6}"/>
                  </a:ext>
                </a:extLst>
              </p:cNvPr>
              <p:cNvSpPr/>
              <p:nvPr/>
            </p:nvSpPr>
            <p:spPr>
              <a:xfrm>
                <a:off x="878357" y="3297561"/>
                <a:ext cx="21760" cy="2858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5" extrusionOk="0">
                    <a:moveTo>
                      <a:pt x="187" y="1"/>
                    </a:moveTo>
                    <a:cubicBezTo>
                      <a:pt x="76" y="1"/>
                      <a:pt x="0" y="93"/>
                      <a:pt x="0" y="247"/>
                    </a:cubicBezTo>
                    <a:cubicBezTo>
                      <a:pt x="0" y="469"/>
                      <a:pt x="158" y="722"/>
                      <a:pt x="348" y="817"/>
                    </a:cubicBezTo>
                    <a:cubicBezTo>
                      <a:pt x="407" y="856"/>
                      <a:pt x="459" y="874"/>
                      <a:pt x="503" y="874"/>
                    </a:cubicBezTo>
                    <a:cubicBezTo>
                      <a:pt x="604" y="874"/>
                      <a:pt x="665" y="781"/>
                      <a:pt x="665" y="627"/>
                    </a:cubicBezTo>
                    <a:cubicBezTo>
                      <a:pt x="665" y="406"/>
                      <a:pt x="538" y="152"/>
                      <a:pt x="348" y="57"/>
                    </a:cubicBezTo>
                    <a:cubicBezTo>
                      <a:pt x="290" y="19"/>
                      <a:pt x="235" y="1"/>
                      <a:pt x="18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4262;p38">
                <a:extLst>
                  <a:ext uri="{FF2B5EF4-FFF2-40B4-BE49-F238E27FC236}">
                    <a16:creationId xmlns:a16="http://schemas.microsoft.com/office/drawing/2014/main" id="{5F9176C3-34FE-57E0-7977-4CB0EDFBF18F}"/>
                  </a:ext>
                </a:extLst>
              </p:cNvPr>
              <p:cNvSpPr/>
              <p:nvPr/>
            </p:nvSpPr>
            <p:spPr>
              <a:xfrm>
                <a:off x="924915" y="3325267"/>
                <a:ext cx="24864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73" extrusionOk="0">
                    <a:moveTo>
                      <a:pt x="255" y="1"/>
                    </a:moveTo>
                    <a:cubicBezTo>
                      <a:pt x="220" y="1"/>
                      <a:pt x="188" y="11"/>
                      <a:pt x="159" y="33"/>
                    </a:cubicBezTo>
                    <a:cubicBezTo>
                      <a:pt x="0" y="96"/>
                      <a:pt x="0" y="349"/>
                      <a:pt x="159" y="571"/>
                    </a:cubicBezTo>
                    <a:cubicBezTo>
                      <a:pt x="263" y="754"/>
                      <a:pt x="411" y="872"/>
                      <a:pt x="548" y="872"/>
                    </a:cubicBezTo>
                    <a:cubicBezTo>
                      <a:pt x="577" y="872"/>
                      <a:pt x="606" y="867"/>
                      <a:pt x="634" y="856"/>
                    </a:cubicBezTo>
                    <a:cubicBezTo>
                      <a:pt x="760" y="761"/>
                      <a:pt x="760" y="539"/>
                      <a:pt x="634" y="286"/>
                    </a:cubicBezTo>
                    <a:cubicBezTo>
                      <a:pt x="512" y="115"/>
                      <a:pt x="371" y="1"/>
                      <a:pt x="25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4263;p38">
                <a:extLst>
                  <a:ext uri="{FF2B5EF4-FFF2-40B4-BE49-F238E27FC236}">
                    <a16:creationId xmlns:a16="http://schemas.microsoft.com/office/drawing/2014/main" id="{4BA206B9-2310-E464-92E2-B9C180121E0F}"/>
                  </a:ext>
                </a:extLst>
              </p:cNvPr>
              <p:cNvSpPr/>
              <p:nvPr/>
            </p:nvSpPr>
            <p:spPr>
              <a:xfrm>
                <a:off x="497559" y="3169909"/>
                <a:ext cx="488421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74" extrusionOk="0">
                    <a:moveTo>
                      <a:pt x="238" y="0"/>
                    </a:moveTo>
                    <a:cubicBezTo>
                      <a:pt x="95" y="0"/>
                      <a:pt x="1" y="122"/>
                      <a:pt x="1" y="322"/>
                    </a:cubicBezTo>
                    <a:lnTo>
                      <a:pt x="1" y="2919"/>
                    </a:lnTo>
                    <a:cubicBezTo>
                      <a:pt x="1" y="3204"/>
                      <a:pt x="191" y="3553"/>
                      <a:pt x="444" y="3679"/>
                    </a:cubicBezTo>
                    <a:lnTo>
                      <a:pt x="14505" y="11818"/>
                    </a:lnTo>
                    <a:cubicBezTo>
                      <a:pt x="14579" y="11855"/>
                      <a:pt x="14648" y="11873"/>
                      <a:pt x="14708" y="11873"/>
                    </a:cubicBezTo>
                    <a:cubicBezTo>
                      <a:pt x="14853" y="11873"/>
                      <a:pt x="14949" y="11767"/>
                      <a:pt x="14949" y="11565"/>
                    </a:cubicBezTo>
                    <a:lnTo>
                      <a:pt x="14949" y="8936"/>
                    </a:lnTo>
                    <a:cubicBezTo>
                      <a:pt x="14949" y="8651"/>
                      <a:pt x="14759" y="8335"/>
                      <a:pt x="14505" y="8176"/>
                    </a:cubicBezTo>
                    <a:lnTo>
                      <a:pt x="444" y="69"/>
                    </a:lnTo>
                    <a:cubicBezTo>
                      <a:pt x="369" y="22"/>
                      <a:pt x="299" y="0"/>
                      <a:pt x="238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4264;p38">
                <a:extLst>
                  <a:ext uri="{FF2B5EF4-FFF2-40B4-BE49-F238E27FC236}">
                    <a16:creationId xmlns:a16="http://schemas.microsoft.com/office/drawing/2014/main" id="{00D2FB9F-48C2-0B66-89AD-FA01E789E911}"/>
                  </a:ext>
                </a:extLst>
              </p:cNvPr>
              <p:cNvSpPr/>
              <p:nvPr/>
            </p:nvSpPr>
            <p:spPr>
              <a:xfrm>
                <a:off x="521377" y="3207320"/>
                <a:ext cx="164539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7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4265;p38">
                <a:extLst>
                  <a:ext uri="{FF2B5EF4-FFF2-40B4-BE49-F238E27FC236}">
                    <a16:creationId xmlns:a16="http://schemas.microsoft.com/office/drawing/2014/main" id="{F98C3405-7F71-56AD-61D9-45220241CEDF}"/>
                  </a:ext>
                </a:extLst>
              </p:cNvPr>
              <p:cNvSpPr/>
              <p:nvPr/>
            </p:nvSpPr>
            <p:spPr>
              <a:xfrm>
                <a:off x="521377" y="3233196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4266;p38">
                <a:extLst>
                  <a:ext uri="{FF2B5EF4-FFF2-40B4-BE49-F238E27FC236}">
                    <a16:creationId xmlns:a16="http://schemas.microsoft.com/office/drawing/2014/main" id="{FAF7079A-F306-8E1F-890F-1D30E78F24EB}"/>
                  </a:ext>
                </a:extLst>
              </p:cNvPr>
              <p:cNvSpPr/>
              <p:nvPr/>
            </p:nvSpPr>
            <p:spPr>
              <a:xfrm>
                <a:off x="521377" y="3260086"/>
                <a:ext cx="164539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7" extrusionOk="0">
                    <a:moveTo>
                      <a:pt x="0" y="1"/>
                    </a:moveTo>
                    <a:lnTo>
                      <a:pt x="0" y="223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4267;p38">
                <a:extLst>
                  <a:ext uri="{FF2B5EF4-FFF2-40B4-BE49-F238E27FC236}">
                    <a16:creationId xmlns:a16="http://schemas.microsoft.com/office/drawing/2014/main" id="{330C24A1-F197-BDDD-3FBE-8F14C8F9C539}"/>
                  </a:ext>
                </a:extLst>
              </p:cNvPr>
              <p:cNvSpPr/>
              <p:nvPr/>
            </p:nvSpPr>
            <p:spPr>
              <a:xfrm>
                <a:off x="830753" y="3408288"/>
                <a:ext cx="21760" cy="28556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4" extrusionOk="0">
                    <a:moveTo>
                      <a:pt x="162" y="0"/>
                    </a:moveTo>
                    <a:cubicBezTo>
                      <a:pt x="61" y="0"/>
                      <a:pt x="0" y="93"/>
                      <a:pt x="0" y="247"/>
                    </a:cubicBezTo>
                    <a:cubicBezTo>
                      <a:pt x="0" y="469"/>
                      <a:pt x="127" y="722"/>
                      <a:pt x="317" y="817"/>
                    </a:cubicBezTo>
                    <a:cubicBezTo>
                      <a:pt x="375" y="856"/>
                      <a:pt x="430" y="874"/>
                      <a:pt x="479" y="874"/>
                    </a:cubicBezTo>
                    <a:cubicBezTo>
                      <a:pt x="589" y="874"/>
                      <a:pt x="665" y="781"/>
                      <a:pt x="665" y="627"/>
                    </a:cubicBezTo>
                    <a:cubicBezTo>
                      <a:pt x="665" y="405"/>
                      <a:pt x="507" y="152"/>
                      <a:pt x="317" y="57"/>
                    </a:cubicBezTo>
                    <a:cubicBezTo>
                      <a:pt x="259" y="18"/>
                      <a:pt x="207" y="0"/>
                      <a:pt x="1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4268;p38">
                <a:extLst>
                  <a:ext uri="{FF2B5EF4-FFF2-40B4-BE49-F238E27FC236}">
                    <a16:creationId xmlns:a16="http://schemas.microsoft.com/office/drawing/2014/main" id="{9C669294-F5B1-01AC-C68A-22D64E44A6D4}"/>
                  </a:ext>
                </a:extLst>
              </p:cNvPr>
              <p:cNvSpPr/>
              <p:nvPr/>
            </p:nvSpPr>
            <p:spPr>
              <a:xfrm>
                <a:off x="878357" y="3436223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87" y="0"/>
                    </a:moveTo>
                    <a:cubicBezTo>
                      <a:pt x="76" y="0"/>
                      <a:pt x="0" y="93"/>
                      <a:pt x="0" y="247"/>
                    </a:cubicBezTo>
                    <a:cubicBezTo>
                      <a:pt x="0" y="437"/>
                      <a:pt x="158" y="722"/>
                      <a:pt x="348" y="817"/>
                    </a:cubicBezTo>
                    <a:cubicBezTo>
                      <a:pt x="405" y="846"/>
                      <a:pt x="457" y="860"/>
                      <a:pt x="501" y="860"/>
                    </a:cubicBezTo>
                    <a:cubicBezTo>
                      <a:pt x="603" y="860"/>
                      <a:pt x="665" y="782"/>
                      <a:pt x="665" y="627"/>
                    </a:cubicBezTo>
                    <a:cubicBezTo>
                      <a:pt x="665" y="405"/>
                      <a:pt x="538" y="152"/>
                      <a:pt x="348" y="57"/>
                    </a:cubicBezTo>
                    <a:cubicBezTo>
                      <a:pt x="290" y="18"/>
                      <a:pt x="235" y="0"/>
                      <a:pt x="18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4269;p38">
                <a:extLst>
                  <a:ext uri="{FF2B5EF4-FFF2-40B4-BE49-F238E27FC236}">
                    <a16:creationId xmlns:a16="http://schemas.microsoft.com/office/drawing/2014/main" id="{DF09579A-B638-F8B8-B066-A7D8AF3E9F8F}"/>
                  </a:ext>
                </a:extLst>
              </p:cNvPr>
              <p:cNvSpPr/>
              <p:nvPr/>
            </p:nvSpPr>
            <p:spPr>
              <a:xfrm>
                <a:off x="924915" y="3463929"/>
                <a:ext cx="24864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61" h="873" extrusionOk="0">
                    <a:moveTo>
                      <a:pt x="255" y="0"/>
                    </a:moveTo>
                    <a:cubicBezTo>
                      <a:pt x="220" y="0"/>
                      <a:pt x="188" y="11"/>
                      <a:pt x="159" y="32"/>
                    </a:cubicBezTo>
                    <a:cubicBezTo>
                      <a:pt x="0" y="96"/>
                      <a:pt x="0" y="349"/>
                      <a:pt x="159" y="571"/>
                    </a:cubicBezTo>
                    <a:cubicBezTo>
                      <a:pt x="263" y="754"/>
                      <a:pt x="411" y="872"/>
                      <a:pt x="548" y="872"/>
                    </a:cubicBezTo>
                    <a:cubicBezTo>
                      <a:pt x="577" y="872"/>
                      <a:pt x="606" y="867"/>
                      <a:pt x="634" y="856"/>
                    </a:cubicBezTo>
                    <a:cubicBezTo>
                      <a:pt x="760" y="761"/>
                      <a:pt x="760" y="507"/>
                      <a:pt x="634" y="286"/>
                    </a:cubicBezTo>
                    <a:cubicBezTo>
                      <a:pt x="512" y="115"/>
                      <a:pt x="371" y="0"/>
                      <a:pt x="25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4270;p38">
                <a:extLst>
                  <a:ext uri="{FF2B5EF4-FFF2-40B4-BE49-F238E27FC236}">
                    <a16:creationId xmlns:a16="http://schemas.microsoft.com/office/drawing/2014/main" id="{7E4DD1C2-136C-6BAA-385C-83F5FA318FFF}"/>
                  </a:ext>
                </a:extLst>
              </p:cNvPr>
              <p:cNvSpPr/>
              <p:nvPr/>
            </p:nvSpPr>
            <p:spPr>
              <a:xfrm>
                <a:off x="497559" y="3308506"/>
                <a:ext cx="488421" cy="387463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59" extrusionOk="0">
                    <a:moveTo>
                      <a:pt x="235" y="1"/>
                    </a:moveTo>
                    <a:cubicBezTo>
                      <a:pt x="93" y="1"/>
                      <a:pt x="1" y="116"/>
                      <a:pt x="1" y="292"/>
                    </a:cubicBezTo>
                    <a:lnTo>
                      <a:pt x="1" y="2921"/>
                    </a:lnTo>
                    <a:cubicBezTo>
                      <a:pt x="1" y="3206"/>
                      <a:pt x="191" y="3523"/>
                      <a:pt x="444" y="3681"/>
                    </a:cubicBezTo>
                    <a:lnTo>
                      <a:pt x="14505" y="11788"/>
                    </a:lnTo>
                    <a:cubicBezTo>
                      <a:pt x="14582" y="11836"/>
                      <a:pt x="14653" y="11858"/>
                      <a:pt x="14715" y="11858"/>
                    </a:cubicBezTo>
                    <a:cubicBezTo>
                      <a:pt x="14856" y="11858"/>
                      <a:pt x="14949" y="11743"/>
                      <a:pt x="14949" y="11566"/>
                    </a:cubicBezTo>
                    <a:lnTo>
                      <a:pt x="14949" y="8938"/>
                    </a:lnTo>
                    <a:cubicBezTo>
                      <a:pt x="14949" y="8653"/>
                      <a:pt x="14759" y="8336"/>
                      <a:pt x="14505" y="8178"/>
                    </a:cubicBezTo>
                    <a:lnTo>
                      <a:pt x="444" y="71"/>
                    </a:lnTo>
                    <a:cubicBezTo>
                      <a:pt x="367" y="23"/>
                      <a:pt x="296" y="1"/>
                      <a:pt x="235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4271;p38">
                <a:extLst>
                  <a:ext uri="{FF2B5EF4-FFF2-40B4-BE49-F238E27FC236}">
                    <a16:creationId xmlns:a16="http://schemas.microsoft.com/office/drawing/2014/main" id="{AC119B14-D7B3-829D-8465-356C4D47C998}"/>
                  </a:ext>
                </a:extLst>
              </p:cNvPr>
              <p:cNvSpPr/>
              <p:nvPr/>
            </p:nvSpPr>
            <p:spPr>
              <a:xfrm>
                <a:off x="521377" y="3344936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4272;p38">
                <a:extLst>
                  <a:ext uri="{FF2B5EF4-FFF2-40B4-BE49-F238E27FC236}">
                    <a16:creationId xmlns:a16="http://schemas.microsoft.com/office/drawing/2014/main" id="{8938C9E7-F21C-5BC0-128F-670A89085148}"/>
                  </a:ext>
                </a:extLst>
              </p:cNvPr>
              <p:cNvSpPr/>
              <p:nvPr/>
            </p:nvSpPr>
            <p:spPr>
              <a:xfrm>
                <a:off x="521377" y="3371858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4273;p38">
                <a:extLst>
                  <a:ext uri="{FF2B5EF4-FFF2-40B4-BE49-F238E27FC236}">
                    <a16:creationId xmlns:a16="http://schemas.microsoft.com/office/drawing/2014/main" id="{CF6356F5-ED73-80DE-B564-1FC4250AF48F}"/>
                  </a:ext>
                </a:extLst>
              </p:cNvPr>
              <p:cNvSpPr/>
              <p:nvPr/>
            </p:nvSpPr>
            <p:spPr>
              <a:xfrm>
                <a:off x="521377" y="3397702"/>
                <a:ext cx="164539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7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4274;p38">
                <a:extLst>
                  <a:ext uri="{FF2B5EF4-FFF2-40B4-BE49-F238E27FC236}">
                    <a16:creationId xmlns:a16="http://schemas.microsoft.com/office/drawing/2014/main" id="{D5634C3B-47ED-DF66-E0C5-406FC64C03F6}"/>
                  </a:ext>
                </a:extLst>
              </p:cNvPr>
              <p:cNvSpPr/>
              <p:nvPr/>
            </p:nvSpPr>
            <p:spPr>
              <a:xfrm>
                <a:off x="830753" y="3546917"/>
                <a:ext cx="21760" cy="2813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1" extrusionOk="0">
                    <a:moveTo>
                      <a:pt x="162" y="1"/>
                    </a:moveTo>
                    <a:cubicBezTo>
                      <a:pt x="61" y="1"/>
                      <a:pt x="0" y="94"/>
                      <a:pt x="0" y="248"/>
                    </a:cubicBezTo>
                    <a:cubicBezTo>
                      <a:pt x="0" y="438"/>
                      <a:pt x="127" y="723"/>
                      <a:pt x="317" y="818"/>
                    </a:cubicBezTo>
                    <a:cubicBezTo>
                      <a:pt x="374" y="846"/>
                      <a:pt x="428" y="860"/>
                      <a:pt x="476" y="860"/>
                    </a:cubicBezTo>
                    <a:cubicBezTo>
                      <a:pt x="588" y="860"/>
                      <a:pt x="665" y="783"/>
                      <a:pt x="665" y="628"/>
                    </a:cubicBezTo>
                    <a:cubicBezTo>
                      <a:pt x="665" y="406"/>
                      <a:pt x="507" y="153"/>
                      <a:pt x="317" y="58"/>
                    </a:cubicBezTo>
                    <a:cubicBezTo>
                      <a:pt x="259" y="19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4275;p38">
                <a:extLst>
                  <a:ext uri="{FF2B5EF4-FFF2-40B4-BE49-F238E27FC236}">
                    <a16:creationId xmlns:a16="http://schemas.microsoft.com/office/drawing/2014/main" id="{DA1047AD-B7D4-7272-F70C-9CB8D241A927}"/>
                  </a:ext>
                </a:extLst>
              </p:cNvPr>
              <p:cNvSpPr/>
              <p:nvPr/>
            </p:nvSpPr>
            <p:spPr>
              <a:xfrm>
                <a:off x="877311" y="3574101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66"/>
                      <a:pt x="127" y="587"/>
                    </a:cubicBezTo>
                    <a:cubicBezTo>
                      <a:pt x="225" y="758"/>
                      <a:pt x="379" y="873"/>
                      <a:pt x="502" y="873"/>
                    </a:cubicBezTo>
                    <a:cubicBezTo>
                      <a:pt x="539" y="873"/>
                      <a:pt x="573" y="862"/>
                      <a:pt x="602" y="841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4276;p38">
                <a:extLst>
                  <a:ext uri="{FF2B5EF4-FFF2-40B4-BE49-F238E27FC236}">
                    <a16:creationId xmlns:a16="http://schemas.microsoft.com/office/drawing/2014/main" id="{C656348E-DC5B-FE71-2A56-8C5B68FB6D82}"/>
                  </a:ext>
                </a:extLst>
              </p:cNvPr>
              <p:cNvSpPr/>
              <p:nvPr/>
            </p:nvSpPr>
            <p:spPr>
              <a:xfrm>
                <a:off x="926973" y="3602232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65" y="0"/>
                    </a:moveTo>
                    <a:cubicBezTo>
                      <a:pt x="63" y="0"/>
                      <a:pt x="1" y="78"/>
                      <a:pt x="1" y="233"/>
                    </a:cubicBezTo>
                    <a:cubicBezTo>
                      <a:pt x="1" y="455"/>
                      <a:pt x="127" y="708"/>
                      <a:pt x="317" y="835"/>
                    </a:cubicBezTo>
                    <a:cubicBezTo>
                      <a:pt x="368" y="860"/>
                      <a:pt x="417" y="872"/>
                      <a:pt x="461" y="872"/>
                    </a:cubicBezTo>
                    <a:cubicBezTo>
                      <a:pt x="581" y="872"/>
                      <a:pt x="666" y="784"/>
                      <a:pt x="666" y="645"/>
                    </a:cubicBezTo>
                    <a:cubicBezTo>
                      <a:pt x="666" y="423"/>
                      <a:pt x="507" y="170"/>
                      <a:pt x="317" y="43"/>
                    </a:cubicBezTo>
                    <a:cubicBezTo>
                      <a:pt x="260" y="14"/>
                      <a:pt x="209" y="0"/>
                      <a:pt x="16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4277;p38">
                <a:extLst>
                  <a:ext uri="{FF2B5EF4-FFF2-40B4-BE49-F238E27FC236}">
                    <a16:creationId xmlns:a16="http://schemas.microsoft.com/office/drawing/2014/main" id="{56B5183D-7BBD-9052-0835-E79CD065C6C3}"/>
                  </a:ext>
                </a:extLst>
              </p:cNvPr>
              <p:cNvSpPr/>
              <p:nvPr/>
            </p:nvSpPr>
            <p:spPr>
              <a:xfrm>
                <a:off x="497559" y="3446776"/>
                <a:ext cx="488421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49" h="11869" extrusionOk="0">
                    <a:moveTo>
                      <a:pt x="257" y="1"/>
                    </a:moveTo>
                    <a:cubicBezTo>
                      <a:pt x="103" y="1"/>
                      <a:pt x="1" y="119"/>
                      <a:pt x="1" y="304"/>
                    </a:cubicBezTo>
                    <a:lnTo>
                      <a:pt x="1" y="2933"/>
                    </a:lnTo>
                    <a:cubicBezTo>
                      <a:pt x="1" y="3218"/>
                      <a:pt x="191" y="3534"/>
                      <a:pt x="444" y="3693"/>
                    </a:cubicBezTo>
                    <a:lnTo>
                      <a:pt x="14505" y="11800"/>
                    </a:lnTo>
                    <a:cubicBezTo>
                      <a:pt x="14581" y="11847"/>
                      <a:pt x="14650" y="11869"/>
                      <a:pt x="14711" y="11869"/>
                    </a:cubicBezTo>
                    <a:cubicBezTo>
                      <a:pt x="14855" y="11869"/>
                      <a:pt x="14949" y="11747"/>
                      <a:pt x="14949" y="11546"/>
                    </a:cubicBezTo>
                    <a:lnTo>
                      <a:pt x="14949" y="8950"/>
                    </a:lnTo>
                    <a:cubicBezTo>
                      <a:pt x="14949" y="8665"/>
                      <a:pt x="14759" y="8316"/>
                      <a:pt x="14505" y="8190"/>
                    </a:cubicBezTo>
                    <a:lnTo>
                      <a:pt x="444" y="51"/>
                    </a:lnTo>
                    <a:cubicBezTo>
                      <a:pt x="376" y="17"/>
                      <a:pt x="313" y="1"/>
                      <a:pt x="25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4278;p38">
                <a:extLst>
                  <a:ext uri="{FF2B5EF4-FFF2-40B4-BE49-F238E27FC236}">
                    <a16:creationId xmlns:a16="http://schemas.microsoft.com/office/drawing/2014/main" id="{CE1018B8-28F3-4EB9-9D2F-7FF8C8995CFA}"/>
                  </a:ext>
                </a:extLst>
              </p:cNvPr>
              <p:cNvSpPr/>
              <p:nvPr/>
            </p:nvSpPr>
            <p:spPr>
              <a:xfrm>
                <a:off x="521377" y="3483598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0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4279;p38">
                <a:extLst>
                  <a:ext uri="{FF2B5EF4-FFF2-40B4-BE49-F238E27FC236}">
                    <a16:creationId xmlns:a16="http://schemas.microsoft.com/office/drawing/2014/main" id="{6942AB15-723A-73C9-2D54-16C1AC263018}"/>
                  </a:ext>
                </a:extLst>
              </p:cNvPr>
              <p:cNvSpPr/>
              <p:nvPr/>
            </p:nvSpPr>
            <p:spPr>
              <a:xfrm>
                <a:off x="521377" y="3510488"/>
                <a:ext cx="164539" cy="101448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05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04"/>
                    </a:lnTo>
                    <a:lnTo>
                      <a:pt x="5036" y="28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4280;p38">
                <a:extLst>
                  <a:ext uri="{FF2B5EF4-FFF2-40B4-BE49-F238E27FC236}">
                    <a16:creationId xmlns:a16="http://schemas.microsoft.com/office/drawing/2014/main" id="{74E703BB-6BAE-BD48-9704-2840FB9E90EC}"/>
                  </a:ext>
                </a:extLst>
              </p:cNvPr>
              <p:cNvSpPr/>
              <p:nvPr/>
            </p:nvSpPr>
            <p:spPr>
              <a:xfrm>
                <a:off x="521377" y="3536364"/>
                <a:ext cx="164539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6" h="3136" extrusionOk="0">
                    <a:moveTo>
                      <a:pt x="0" y="1"/>
                    </a:moveTo>
                    <a:lnTo>
                      <a:pt x="0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4281;p38">
                <a:extLst>
                  <a:ext uri="{FF2B5EF4-FFF2-40B4-BE49-F238E27FC236}">
                    <a16:creationId xmlns:a16="http://schemas.microsoft.com/office/drawing/2014/main" id="{238BE1B8-5DBB-BD91-80A5-84CC35C54385}"/>
                  </a:ext>
                </a:extLst>
              </p:cNvPr>
              <p:cNvSpPr/>
              <p:nvPr/>
            </p:nvSpPr>
            <p:spPr>
              <a:xfrm>
                <a:off x="829707" y="3684828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1" y="112"/>
                      <a:pt x="1" y="365"/>
                      <a:pt x="127" y="587"/>
                    </a:cubicBezTo>
                    <a:cubicBezTo>
                      <a:pt x="225" y="758"/>
                      <a:pt x="379" y="872"/>
                      <a:pt x="503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4282;p38">
                <a:extLst>
                  <a:ext uri="{FF2B5EF4-FFF2-40B4-BE49-F238E27FC236}">
                    <a16:creationId xmlns:a16="http://schemas.microsoft.com/office/drawing/2014/main" id="{6E377C65-CBA1-3F3C-BD4B-6E1D59CB8086}"/>
                  </a:ext>
                </a:extLst>
              </p:cNvPr>
              <p:cNvSpPr/>
              <p:nvPr/>
            </p:nvSpPr>
            <p:spPr>
              <a:xfrm>
                <a:off x="877311" y="3712763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34"/>
                      <a:pt x="127" y="555"/>
                    </a:cubicBezTo>
                    <a:cubicBezTo>
                      <a:pt x="225" y="752"/>
                      <a:pt x="380" y="872"/>
                      <a:pt x="504" y="872"/>
                    </a:cubicBezTo>
                    <a:cubicBezTo>
                      <a:pt x="540" y="872"/>
                      <a:pt x="574" y="862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4283;p38">
                <a:extLst>
                  <a:ext uri="{FF2B5EF4-FFF2-40B4-BE49-F238E27FC236}">
                    <a16:creationId xmlns:a16="http://schemas.microsoft.com/office/drawing/2014/main" id="{9E2BA2FA-3AEB-9097-476F-656306AA2C81}"/>
                  </a:ext>
                </a:extLst>
              </p:cNvPr>
              <p:cNvSpPr/>
              <p:nvPr/>
            </p:nvSpPr>
            <p:spPr>
              <a:xfrm>
                <a:off x="926973" y="3740404"/>
                <a:ext cx="21760" cy="2858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5" extrusionOk="0">
                    <a:moveTo>
                      <a:pt x="163" y="1"/>
                    </a:moveTo>
                    <a:cubicBezTo>
                      <a:pt x="62" y="1"/>
                      <a:pt x="1" y="94"/>
                      <a:pt x="1" y="248"/>
                    </a:cubicBezTo>
                    <a:cubicBezTo>
                      <a:pt x="1" y="469"/>
                      <a:pt x="127" y="723"/>
                      <a:pt x="317" y="818"/>
                    </a:cubicBezTo>
                    <a:cubicBezTo>
                      <a:pt x="375" y="856"/>
                      <a:pt x="430" y="874"/>
                      <a:pt x="479" y="874"/>
                    </a:cubicBezTo>
                    <a:cubicBezTo>
                      <a:pt x="589" y="874"/>
                      <a:pt x="666" y="782"/>
                      <a:pt x="666" y="628"/>
                    </a:cubicBezTo>
                    <a:cubicBezTo>
                      <a:pt x="666" y="438"/>
                      <a:pt x="507" y="153"/>
                      <a:pt x="317" y="58"/>
                    </a:cubicBezTo>
                    <a:cubicBezTo>
                      <a:pt x="259" y="19"/>
                      <a:pt x="207" y="1"/>
                      <a:pt x="163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4284;p38">
                <a:extLst>
                  <a:ext uri="{FF2B5EF4-FFF2-40B4-BE49-F238E27FC236}">
                    <a16:creationId xmlns:a16="http://schemas.microsoft.com/office/drawing/2014/main" id="{551366AC-16D3-62F0-B31D-6FAE8357A534}"/>
                  </a:ext>
                </a:extLst>
              </p:cNvPr>
              <p:cNvSpPr/>
              <p:nvPr/>
            </p:nvSpPr>
            <p:spPr>
              <a:xfrm>
                <a:off x="1053220" y="1921657"/>
                <a:ext cx="473915" cy="2076207"/>
              </a:xfrm>
              <a:custGeom>
                <a:avLst/>
                <a:gdLst/>
                <a:ahLst/>
                <a:cxnLst/>
                <a:rect l="l" t="t" r="r" b="b"/>
                <a:pathLst>
                  <a:path w="14505" h="63546" extrusionOk="0">
                    <a:moveTo>
                      <a:pt x="14191" y="0"/>
                    </a:moveTo>
                    <a:cubicBezTo>
                      <a:pt x="14114" y="0"/>
                      <a:pt x="14027" y="26"/>
                      <a:pt x="13935" y="81"/>
                    </a:cubicBezTo>
                    <a:lnTo>
                      <a:pt x="539" y="7809"/>
                    </a:lnTo>
                    <a:cubicBezTo>
                      <a:pt x="254" y="7967"/>
                      <a:pt x="0" y="8379"/>
                      <a:pt x="0" y="8727"/>
                    </a:cubicBezTo>
                    <a:lnTo>
                      <a:pt x="0" y="63546"/>
                    </a:lnTo>
                    <a:lnTo>
                      <a:pt x="14505" y="55185"/>
                    </a:lnTo>
                    <a:lnTo>
                      <a:pt x="14505" y="398"/>
                    </a:lnTo>
                    <a:cubicBezTo>
                      <a:pt x="14505" y="151"/>
                      <a:pt x="14378" y="0"/>
                      <a:pt x="14191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4285;p38">
                <a:extLst>
                  <a:ext uri="{FF2B5EF4-FFF2-40B4-BE49-F238E27FC236}">
                    <a16:creationId xmlns:a16="http://schemas.microsoft.com/office/drawing/2014/main" id="{74604B2D-FAC4-9387-7745-E9AF93D6D880}"/>
                  </a:ext>
                </a:extLst>
              </p:cNvPr>
              <p:cNvSpPr/>
              <p:nvPr/>
            </p:nvSpPr>
            <p:spPr>
              <a:xfrm>
                <a:off x="1068739" y="1948383"/>
                <a:ext cx="442876" cy="361031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0" extrusionOk="0">
                    <a:moveTo>
                      <a:pt x="13300" y="0"/>
                    </a:moveTo>
                    <a:cubicBezTo>
                      <a:pt x="13241" y="0"/>
                      <a:pt x="13176" y="18"/>
                      <a:pt x="13111" y="55"/>
                    </a:cubicBezTo>
                    <a:lnTo>
                      <a:pt x="444" y="7371"/>
                    </a:lnTo>
                    <a:cubicBezTo>
                      <a:pt x="190" y="7497"/>
                      <a:pt x="0" y="7846"/>
                      <a:pt x="0" y="8099"/>
                    </a:cubicBezTo>
                    <a:lnTo>
                      <a:pt x="0" y="10728"/>
                    </a:lnTo>
                    <a:cubicBezTo>
                      <a:pt x="0" y="10928"/>
                      <a:pt x="94" y="11050"/>
                      <a:pt x="238" y="11050"/>
                    </a:cubicBezTo>
                    <a:cubicBezTo>
                      <a:pt x="298" y="11050"/>
                      <a:pt x="368" y="11028"/>
                      <a:pt x="444" y="10981"/>
                    </a:cubicBezTo>
                    <a:lnTo>
                      <a:pt x="13111" y="3665"/>
                    </a:lnTo>
                    <a:cubicBezTo>
                      <a:pt x="13333" y="3539"/>
                      <a:pt x="13555" y="3190"/>
                      <a:pt x="13555" y="2937"/>
                    </a:cubicBezTo>
                    <a:lnTo>
                      <a:pt x="13555" y="308"/>
                    </a:lnTo>
                    <a:cubicBezTo>
                      <a:pt x="13555" y="107"/>
                      <a:pt x="13443" y="0"/>
                      <a:pt x="1330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4286;p38">
                <a:extLst>
                  <a:ext uri="{FF2B5EF4-FFF2-40B4-BE49-F238E27FC236}">
                    <a16:creationId xmlns:a16="http://schemas.microsoft.com/office/drawing/2014/main" id="{551D6823-5F05-D013-4292-CE16DA22830D}"/>
                  </a:ext>
                </a:extLst>
              </p:cNvPr>
              <p:cNvSpPr/>
              <p:nvPr/>
            </p:nvSpPr>
            <p:spPr>
              <a:xfrm>
                <a:off x="1068739" y="2086555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03" y="1"/>
                    </a:moveTo>
                    <a:cubicBezTo>
                      <a:pt x="13243" y="1"/>
                      <a:pt x="13177" y="23"/>
                      <a:pt x="13111" y="70"/>
                    </a:cubicBezTo>
                    <a:lnTo>
                      <a:pt x="444" y="7385"/>
                    </a:lnTo>
                    <a:cubicBezTo>
                      <a:pt x="190" y="7512"/>
                      <a:pt x="0" y="7860"/>
                      <a:pt x="0" y="8114"/>
                    </a:cubicBezTo>
                    <a:lnTo>
                      <a:pt x="0" y="10742"/>
                    </a:lnTo>
                    <a:cubicBezTo>
                      <a:pt x="0" y="10944"/>
                      <a:pt x="95" y="11051"/>
                      <a:pt x="241" y="11051"/>
                    </a:cubicBezTo>
                    <a:cubicBezTo>
                      <a:pt x="301" y="11051"/>
                      <a:pt x="370" y="11032"/>
                      <a:pt x="444" y="10995"/>
                    </a:cubicBezTo>
                    <a:lnTo>
                      <a:pt x="13111" y="3680"/>
                    </a:lnTo>
                    <a:cubicBezTo>
                      <a:pt x="13333" y="3553"/>
                      <a:pt x="13555" y="3205"/>
                      <a:pt x="13555" y="2952"/>
                    </a:cubicBezTo>
                    <a:lnTo>
                      <a:pt x="13555" y="323"/>
                    </a:lnTo>
                    <a:cubicBezTo>
                      <a:pt x="13555" y="123"/>
                      <a:pt x="13445" y="1"/>
                      <a:pt x="13303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4287;p38">
                <a:extLst>
                  <a:ext uri="{FF2B5EF4-FFF2-40B4-BE49-F238E27FC236}">
                    <a16:creationId xmlns:a16="http://schemas.microsoft.com/office/drawing/2014/main" id="{89CADD6A-FA45-5A89-097F-30FE655F933A}"/>
                  </a:ext>
                </a:extLst>
              </p:cNvPr>
              <p:cNvSpPr/>
              <p:nvPr/>
            </p:nvSpPr>
            <p:spPr>
              <a:xfrm>
                <a:off x="1068739" y="2225184"/>
                <a:ext cx="442876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46" extrusionOk="0">
                    <a:moveTo>
                      <a:pt x="13307" y="1"/>
                    </a:moveTo>
                    <a:cubicBezTo>
                      <a:pt x="13246" y="1"/>
                      <a:pt x="13178" y="22"/>
                      <a:pt x="13111" y="70"/>
                    </a:cubicBezTo>
                    <a:lnTo>
                      <a:pt x="444" y="7354"/>
                    </a:lnTo>
                    <a:cubicBezTo>
                      <a:pt x="190" y="7513"/>
                      <a:pt x="0" y="7829"/>
                      <a:pt x="0" y="8114"/>
                    </a:cubicBezTo>
                    <a:lnTo>
                      <a:pt x="0" y="10743"/>
                    </a:lnTo>
                    <a:cubicBezTo>
                      <a:pt x="0" y="10928"/>
                      <a:pt x="102" y="11046"/>
                      <a:pt x="256" y="11046"/>
                    </a:cubicBezTo>
                    <a:cubicBezTo>
                      <a:pt x="312" y="11046"/>
                      <a:pt x="376" y="11030"/>
                      <a:pt x="444" y="10996"/>
                    </a:cubicBezTo>
                    <a:lnTo>
                      <a:pt x="13111" y="3681"/>
                    </a:lnTo>
                    <a:cubicBezTo>
                      <a:pt x="13333" y="3554"/>
                      <a:pt x="13555" y="3206"/>
                      <a:pt x="13555" y="2921"/>
                    </a:cubicBezTo>
                    <a:lnTo>
                      <a:pt x="13555" y="292"/>
                    </a:lnTo>
                    <a:cubicBezTo>
                      <a:pt x="13555" y="116"/>
                      <a:pt x="13447" y="1"/>
                      <a:pt x="1330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4288;p38">
                <a:extLst>
                  <a:ext uri="{FF2B5EF4-FFF2-40B4-BE49-F238E27FC236}">
                    <a16:creationId xmlns:a16="http://schemas.microsoft.com/office/drawing/2014/main" id="{1C1376A0-5F8F-B5E2-044A-804013ADC5AB}"/>
                  </a:ext>
                </a:extLst>
              </p:cNvPr>
              <p:cNvSpPr/>
              <p:nvPr/>
            </p:nvSpPr>
            <p:spPr>
              <a:xfrm>
                <a:off x="1068739" y="2363454"/>
                <a:ext cx="442876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46" extrusionOk="0">
                    <a:moveTo>
                      <a:pt x="13285" y="1"/>
                    </a:moveTo>
                    <a:cubicBezTo>
                      <a:pt x="13230" y="1"/>
                      <a:pt x="13171" y="16"/>
                      <a:pt x="13111" y="50"/>
                    </a:cubicBezTo>
                    <a:lnTo>
                      <a:pt x="444" y="7366"/>
                    </a:lnTo>
                    <a:cubicBezTo>
                      <a:pt x="190" y="7493"/>
                      <a:pt x="0" y="7841"/>
                      <a:pt x="0" y="8126"/>
                    </a:cubicBezTo>
                    <a:lnTo>
                      <a:pt x="0" y="10754"/>
                    </a:lnTo>
                    <a:cubicBezTo>
                      <a:pt x="0" y="10931"/>
                      <a:pt x="92" y="11046"/>
                      <a:pt x="234" y="11046"/>
                    </a:cubicBezTo>
                    <a:cubicBezTo>
                      <a:pt x="296" y="11046"/>
                      <a:pt x="367" y="11024"/>
                      <a:pt x="444" y="10976"/>
                    </a:cubicBezTo>
                    <a:lnTo>
                      <a:pt x="13111" y="3692"/>
                    </a:lnTo>
                    <a:cubicBezTo>
                      <a:pt x="13333" y="3534"/>
                      <a:pt x="13555" y="3217"/>
                      <a:pt x="13555" y="2932"/>
                    </a:cubicBezTo>
                    <a:lnTo>
                      <a:pt x="13555" y="304"/>
                    </a:lnTo>
                    <a:cubicBezTo>
                      <a:pt x="13555" y="118"/>
                      <a:pt x="13436" y="1"/>
                      <a:pt x="13285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4289;p38">
                <a:extLst>
                  <a:ext uri="{FF2B5EF4-FFF2-40B4-BE49-F238E27FC236}">
                    <a16:creationId xmlns:a16="http://schemas.microsoft.com/office/drawing/2014/main" id="{21FB71F1-6147-77ED-36E9-8FADEE5262F8}"/>
                  </a:ext>
                </a:extLst>
              </p:cNvPr>
              <p:cNvSpPr/>
              <p:nvPr/>
            </p:nvSpPr>
            <p:spPr>
              <a:xfrm>
                <a:off x="1068739" y="2501920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00" y="1"/>
                    </a:moveTo>
                    <a:cubicBezTo>
                      <a:pt x="13241" y="1"/>
                      <a:pt x="13176" y="19"/>
                      <a:pt x="13111" y="56"/>
                    </a:cubicBezTo>
                    <a:lnTo>
                      <a:pt x="444" y="7371"/>
                    </a:lnTo>
                    <a:cubicBezTo>
                      <a:pt x="190" y="7498"/>
                      <a:pt x="0" y="7847"/>
                      <a:pt x="0" y="8100"/>
                    </a:cubicBezTo>
                    <a:lnTo>
                      <a:pt x="0" y="10728"/>
                    </a:lnTo>
                    <a:cubicBezTo>
                      <a:pt x="0" y="10929"/>
                      <a:pt x="94" y="11051"/>
                      <a:pt x="238" y="11051"/>
                    </a:cubicBezTo>
                    <a:cubicBezTo>
                      <a:pt x="298" y="11051"/>
                      <a:pt x="368" y="11029"/>
                      <a:pt x="444" y="10982"/>
                    </a:cubicBezTo>
                    <a:lnTo>
                      <a:pt x="13111" y="3666"/>
                    </a:lnTo>
                    <a:cubicBezTo>
                      <a:pt x="13333" y="3540"/>
                      <a:pt x="13555" y="3191"/>
                      <a:pt x="13555" y="2938"/>
                    </a:cubicBezTo>
                    <a:lnTo>
                      <a:pt x="13555" y="309"/>
                    </a:lnTo>
                    <a:cubicBezTo>
                      <a:pt x="13555" y="107"/>
                      <a:pt x="13443" y="1"/>
                      <a:pt x="1330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4290;p38">
                <a:extLst>
                  <a:ext uri="{FF2B5EF4-FFF2-40B4-BE49-F238E27FC236}">
                    <a16:creationId xmlns:a16="http://schemas.microsoft.com/office/drawing/2014/main" id="{FD71C4F6-07C6-62B6-9FD3-0A3148BAAF8D}"/>
                  </a:ext>
                </a:extLst>
              </p:cNvPr>
              <p:cNvSpPr/>
              <p:nvPr/>
            </p:nvSpPr>
            <p:spPr>
              <a:xfrm>
                <a:off x="1068739" y="2640125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03" y="1"/>
                    </a:moveTo>
                    <a:cubicBezTo>
                      <a:pt x="13243" y="1"/>
                      <a:pt x="13177" y="22"/>
                      <a:pt x="13111" y="70"/>
                    </a:cubicBezTo>
                    <a:lnTo>
                      <a:pt x="444" y="7385"/>
                    </a:lnTo>
                    <a:cubicBezTo>
                      <a:pt x="190" y="7512"/>
                      <a:pt x="0" y="7860"/>
                      <a:pt x="0" y="8113"/>
                    </a:cubicBezTo>
                    <a:lnTo>
                      <a:pt x="0" y="10742"/>
                    </a:lnTo>
                    <a:cubicBezTo>
                      <a:pt x="0" y="10944"/>
                      <a:pt x="95" y="11050"/>
                      <a:pt x="241" y="11050"/>
                    </a:cubicBezTo>
                    <a:cubicBezTo>
                      <a:pt x="301" y="11050"/>
                      <a:pt x="370" y="11032"/>
                      <a:pt x="444" y="10995"/>
                    </a:cubicBezTo>
                    <a:lnTo>
                      <a:pt x="13111" y="3680"/>
                    </a:lnTo>
                    <a:cubicBezTo>
                      <a:pt x="13333" y="3553"/>
                      <a:pt x="13555" y="3205"/>
                      <a:pt x="13555" y="2951"/>
                    </a:cubicBezTo>
                    <a:lnTo>
                      <a:pt x="13555" y="323"/>
                    </a:lnTo>
                    <a:cubicBezTo>
                      <a:pt x="13555" y="123"/>
                      <a:pt x="13445" y="1"/>
                      <a:pt x="13303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4291;p38">
                <a:extLst>
                  <a:ext uri="{FF2B5EF4-FFF2-40B4-BE49-F238E27FC236}">
                    <a16:creationId xmlns:a16="http://schemas.microsoft.com/office/drawing/2014/main" id="{765A0D26-47C8-0A12-9361-AAF099F66B1B}"/>
                  </a:ext>
                </a:extLst>
              </p:cNvPr>
              <p:cNvSpPr/>
              <p:nvPr/>
            </p:nvSpPr>
            <p:spPr>
              <a:xfrm>
                <a:off x="1068739" y="2778754"/>
                <a:ext cx="442876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46" extrusionOk="0">
                    <a:moveTo>
                      <a:pt x="13307" y="0"/>
                    </a:moveTo>
                    <a:cubicBezTo>
                      <a:pt x="13246" y="0"/>
                      <a:pt x="13178" y="22"/>
                      <a:pt x="13111" y="70"/>
                    </a:cubicBezTo>
                    <a:lnTo>
                      <a:pt x="444" y="7354"/>
                    </a:lnTo>
                    <a:cubicBezTo>
                      <a:pt x="190" y="7512"/>
                      <a:pt x="0" y="7829"/>
                      <a:pt x="0" y="8114"/>
                    </a:cubicBezTo>
                    <a:lnTo>
                      <a:pt x="0" y="10743"/>
                    </a:lnTo>
                    <a:cubicBezTo>
                      <a:pt x="0" y="10928"/>
                      <a:pt x="102" y="11046"/>
                      <a:pt x="256" y="11046"/>
                    </a:cubicBezTo>
                    <a:cubicBezTo>
                      <a:pt x="312" y="11046"/>
                      <a:pt x="376" y="11030"/>
                      <a:pt x="444" y="10996"/>
                    </a:cubicBezTo>
                    <a:lnTo>
                      <a:pt x="13111" y="3680"/>
                    </a:lnTo>
                    <a:cubicBezTo>
                      <a:pt x="13333" y="3554"/>
                      <a:pt x="13555" y="3205"/>
                      <a:pt x="13555" y="2920"/>
                    </a:cubicBezTo>
                    <a:lnTo>
                      <a:pt x="13555" y="292"/>
                    </a:lnTo>
                    <a:cubicBezTo>
                      <a:pt x="13555" y="115"/>
                      <a:pt x="13447" y="0"/>
                      <a:pt x="1330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4292;p38">
                <a:extLst>
                  <a:ext uri="{FF2B5EF4-FFF2-40B4-BE49-F238E27FC236}">
                    <a16:creationId xmlns:a16="http://schemas.microsoft.com/office/drawing/2014/main" id="{FA0A68F8-0A7F-E754-0877-0B5D1A72C773}"/>
                  </a:ext>
                </a:extLst>
              </p:cNvPr>
              <p:cNvSpPr/>
              <p:nvPr/>
            </p:nvSpPr>
            <p:spPr>
              <a:xfrm>
                <a:off x="1068739" y="2917024"/>
                <a:ext cx="442876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46" extrusionOk="0">
                    <a:moveTo>
                      <a:pt x="13285" y="0"/>
                    </a:moveTo>
                    <a:cubicBezTo>
                      <a:pt x="13230" y="0"/>
                      <a:pt x="13171" y="16"/>
                      <a:pt x="13111" y="50"/>
                    </a:cubicBezTo>
                    <a:lnTo>
                      <a:pt x="444" y="7366"/>
                    </a:lnTo>
                    <a:cubicBezTo>
                      <a:pt x="190" y="7492"/>
                      <a:pt x="0" y="7841"/>
                      <a:pt x="0" y="8126"/>
                    </a:cubicBezTo>
                    <a:lnTo>
                      <a:pt x="0" y="10754"/>
                    </a:lnTo>
                    <a:cubicBezTo>
                      <a:pt x="0" y="10931"/>
                      <a:pt x="92" y="11046"/>
                      <a:pt x="234" y="11046"/>
                    </a:cubicBezTo>
                    <a:cubicBezTo>
                      <a:pt x="296" y="11046"/>
                      <a:pt x="367" y="11024"/>
                      <a:pt x="444" y="10976"/>
                    </a:cubicBezTo>
                    <a:lnTo>
                      <a:pt x="13111" y="3692"/>
                    </a:lnTo>
                    <a:cubicBezTo>
                      <a:pt x="13333" y="3534"/>
                      <a:pt x="13555" y="3217"/>
                      <a:pt x="13555" y="2932"/>
                    </a:cubicBezTo>
                    <a:lnTo>
                      <a:pt x="13555" y="304"/>
                    </a:lnTo>
                    <a:cubicBezTo>
                      <a:pt x="13555" y="118"/>
                      <a:pt x="13436" y="0"/>
                      <a:pt x="13285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4293;p38">
                <a:extLst>
                  <a:ext uri="{FF2B5EF4-FFF2-40B4-BE49-F238E27FC236}">
                    <a16:creationId xmlns:a16="http://schemas.microsoft.com/office/drawing/2014/main" id="{046D1E00-338E-FB8E-3C5B-3413C180363F}"/>
                  </a:ext>
                </a:extLst>
              </p:cNvPr>
              <p:cNvSpPr/>
              <p:nvPr/>
            </p:nvSpPr>
            <p:spPr>
              <a:xfrm>
                <a:off x="1068739" y="3055490"/>
                <a:ext cx="442876" cy="360606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37" extrusionOk="0">
                    <a:moveTo>
                      <a:pt x="13300" y="1"/>
                    </a:moveTo>
                    <a:cubicBezTo>
                      <a:pt x="13241" y="1"/>
                      <a:pt x="13176" y="19"/>
                      <a:pt x="13111" y="56"/>
                    </a:cubicBezTo>
                    <a:lnTo>
                      <a:pt x="444" y="7371"/>
                    </a:lnTo>
                    <a:cubicBezTo>
                      <a:pt x="190" y="7498"/>
                      <a:pt x="0" y="7846"/>
                      <a:pt x="0" y="8100"/>
                    </a:cubicBezTo>
                    <a:lnTo>
                      <a:pt x="0" y="10728"/>
                    </a:lnTo>
                    <a:cubicBezTo>
                      <a:pt x="0" y="10930"/>
                      <a:pt x="95" y="11037"/>
                      <a:pt x="241" y="11037"/>
                    </a:cubicBezTo>
                    <a:cubicBezTo>
                      <a:pt x="301" y="11037"/>
                      <a:pt x="370" y="11019"/>
                      <a:pt x="444" y="10982"/>
                    </a:cubicBezTo>
                    <a:lnTo>
                      <a:pt x="13111" y="3666"/>
                    </a:lnTo>
                    <a:cubicBezTo>
                      <a:pt x="13333" y="3539"/>
                      <a:pt x="13555" y="3191"/>
                      <a:pt x="13555" y="2938"/>
                    </a:cubicBezTo>
                    <a:lnTo>
                      <a:pt x="13555" y="309"/>
                    </a:lnTo>
                    <a:cubicBezTo>
                      <a:pt x="13555" y="107"/>
                      <a:pt x="13443" y="1"/>
                      <a:pt x="1330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4294;p38">
                <a:extLst>
                  <a:ext uri="{FF2B5EF4-FFF2-40B4-BE49-F238E27FC236}">
                    <a16:creationId xmlns:a16="http://schemas.microsoft.com/office/drawing/2014/main" id="{8F21DD2F-CC9D-8A7B-6A98-96CD87EC55E8}"/>
                  </a:ext>
                </a:extLst>
              </p:cNvPr>
              <p:cNvSpPr/>
              <p:nvPr/>
            </p:nvSpPr>
            <p:spPr>
              <a:xfrm>
                <a:off x="1068739" y="3193695"/>
                <a:ext cx="442876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51" extrusionOk="0">
                    <a:moveTo>
                      <a:pt x="13303" y="0"/>
                    </a:moveTo>
                    <a:cubicBezTo>
                      <a:pt x="13243" y="0"/>
                      <a:pt x="13177" y="22"/>
                      <a:pt x="13111" y="69"/>
                    </a:cubicBezTo>
                    <a:lnTo>
                      <a:pt x="444" y="7385"/>
                    </a:lnTo>
                    <a:cubicBezTo>
                      <a:pt x="190" y="7512"/>
                      <a:pt x="0" y="7828"/>
                      <a:pt x="0" y="8113"/>
                    </a:cubicBezTo>
                    <a:lnTo>
                      <a:pt x="0" y="10742"/>
                    </a:lnTo>
                    <a:cubicBezTo>
                      <a:pt x="0" y="10944"/>
                      <a:pt x="95" y="11050"/>
                      <a:pt x="241" y="11050"/>
                    </a:cubicBezTo>
                    <a:cubicBezTo>
                      <a:pt x="301" y="11050"/>
                      <a:pt x="370" y="11032"/>
                      <a:pt x="444" y="10995"/>
                    </a:cubicBezTo>
                    <a:lnTo>
                      <a:pt x="13111" y="3680"/>
                    </a:lnTo>
                    <a:cubicBezTo>
                      <a:pt x="13333" y="3553"/>
                      <a:pt x="13555" y="3205"/>
                      <a:pt x="13555" y="2951"/>
                    </a:cubicBezTo>
                    <a:lnTo>
                      <a:pt x="13555" y="323"/>
                    </a:lnTo>
                    <a:cubicBezTo>
                      <a:pt x="13555" y="123"/>
                      <a:pt x="13445" y="0"/>
                      <a:pt x="13303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4295;p38">
                <a:extLst>
                  <a:ext uri="{FF2B5EF4-FFF2-40B4-BE49-F238E27FC236}">
                    <a16:creationId xmlns:a16="http://schemas.microsoft.com/office/drawing/2014/main" id="{5EF888C9-0929-5719-7572-3ED7264184AC}"/>
                  </a:ext>
                </a:extLst>
              </p:cNvPr>
              <p:cNvSpPr/>
              <p:nvPr/>
            </p:nvSpPr>
            <p:spPr>
              <a:xfrm>
                <a:off x="1068739" y="3332324"/>
                <a:ext cx="442876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46" extrusionOk="0">
                    <a:moveTo>
                      <a:pt x="13307" y="0"/>
                    </a:moveTo>
                    <a:cubicBezTo>
                      <a:pt x="13246" y="0"/>
                      <a:pt x="13178" y="22"/>
                      <a:pt x="13111" y="70"/>
                    </a:cubicBezTo>
                    <a:lnTo>
                      <a:pt x="444" y="7354"/>
                    </a:lnTo>
                    <a:cubicBezTo>
                      <a:pt x="190" y="7512"/>
                      <a:pt x="0" y="7829"/>
                      <a:pt x="0" y="8114"/>
                    </a:cubicBezTo>
                    <a:lnTo>
                      <a:pt x="0" y="10742"/>
                    </a:lnTo>
                    <a:cubicBezTo>
                      <a:pt x="0" y="10928"/>
                      <a:pt x="102" y="11046"/>
                      <a:pt x="256" y="11046"/>
                    </a:cubicBezTo>
                    <a:cubicBezTo>
                      <a:pt x="312" y="11046"/>
                      <a:pt x="376" y="11030"/>
                      <a:pt x="444" y="10996"/>
                    </a:cubicBezTo>
                    <a:lnTo>
                      <a:pt x="13111" y="3680"/>
                    </a:lnTo>
                    <a:cubicBezTo>
                      <a:pt x="13333" y="3554"/>
                      <a:pt x="13555" y="3205"/>
                      <a:pt x="13555" y="2920"/>
                    </a:cubicBezTo>
                    <a:lnTo>
                      <a:pt x="13555" y="292"/>
                    </a:lnTo>
                    <a:cubicBezTo>
                      <a:pt x="13555" y="115"/>
                      <a:pt x="13447" y="0"/>
                      <a:pt x="1330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4296;p38">
                <a:extLst>
                  <a:ext uri="{FF2B5EF4-FFF2-40B4-BE49-F238E27FC236}">
                    <a16:creationId xmlns:a16="http://schemas.microsoft.com/office/drawing/2014/main" id="{D7B595F4-C579-F1CD-DFBD-3477C6691D5D}"/>
                  </a:ext>
                </a:extLst>
              </p:cNvPr>
              <p:cNvSpPr/>
              <p:nvPr/>
            </p:nvSpPr>
            <p:spPr>
              <a:xfrm>
                <a:off x="1068739" y="3470595"/>
                <a:ext cx="442876" cy="360900"/>
              </a:xfrm>
              <a:custGeom>
                <a:avLst/>
                <a:gdLst/>
                <a:ahLst/>
                <a:cxnLst/>
                <a:rect l="l" t="t" r="r" b="b"/>
                <a:pathLst>
                  <a:path w="13555" h="11046" extrusionOk="0">
                    <a:moveTo>
                      <a:pt x="13285" y="0"/>
                    </a:moveTo>
                    <a:cubicBezTo>
                      <a:pt x="13230" y="0"/>
                      <a:pt x="13171" y="16"/>
                      <a:pt x="13111" y="50"/>
                    </a:cubicBezTo>
                    <a:lnTo>
                      <a:pt x="444" y="7366"/>
                    </a:lnTo>
                    <a:cubicBezTo>
                      <a:pt x="190" y="7492"/>
                      <a:pt x="0" y="7841"/>
                      <a:pt x="0" y="8126"/>
                    </a:cubicBezTo>
                    <a:lnTo>
                      <a:pt x="0" y="10754"/>
                    </a:lnTo>
                    <a:cubicBezTo>
                      <a:pt x="0" y="10931"/>
                      <a:pt x="92" y="11046"/>
                      <a:pt x="234" y="11046"/>
                    </a:cubicBezTo>
                    <a:cubicBezTo>
                      <a:pt x="296" y="11046"/>
                      <a:pt x="367" y="11024"/>
                      <a:pt x="444" y="10976"/>
                    </a:cubicBezTo>
                    <a:lnTo>
                      <a:pt x="13111" y="3692"/>
                    </a:lnTo>
                    <a:cubicBezTo>
                      <a:pt x="13333" y="3534"/>
                      <a:pt x="13555" y="3217"/>
                      <a:pt x="13555" y="2932"/>
                    </a:cubicBezTo>
                    <a:lnTo>
                      <a:pt x="13555" y="303"/>
                    </a:lnTo>
                    <a:cubicBezTo>
                      <a:pt x="13555" y="118"/>
                      <a:pt x="13436" y="0"/>
                      <a:pt x="13285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4297;p38">
                <a:extLst>
                  <a:ext uri="{FF2B5EF4-FFF2-40B4-BE49-F238E27FC236}">
                    <a16:creationId xmlns:a16="http://schemas.microsoft.com/office/drawing/2014/main" id="{D0CE1549-BD90-7F48-186B-098B367A9B47}"/>
                  </a:ext>
                </a:extLst>
              </p:cNvPr>
              <p:cNvSpPr/>
              <p:nvPr/>
            </p:nvSpPr>
            <p:spPr>
              <a:xfrm>
                <a:off x="457208" y="1487668"/>
                <a:ext cx="1091654" cy="633258"/>
              </a:xfrm>
              <a:custGeom>
                <a:avLst/>
                <a:gdLst/>
                <a:ahLst/>
                <a:cxnLst/>
                <a:rect l="l" t="t" r="r" b="b"/>
                <a:pathLst>
                  <a:path w="33412" h="19382" extrusionOk="0">
                    <a:moveTo>
                      <a:pt x="16184" y="0"/>
                    </a:moveTo>
                    <a:lnTo>
                      <a:pt x="1" y="9342"/>
                    </a:lnTo>
                    <a:lnTo>
                      <a:pt x="17387" y="19381"/>
                    </a:lnTo>
                    <a:lnTo>
                      <a:pt x="33412" y="10134"/>
                    </a:lnTo>
                    <a:lnTo>
                      <a:pt x="16184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4298;p38">
                <a:extLst>
                  <a:ext uri="{FF2B5EF4-FFF2-40B4-BE49-F238E27FC236}">
                    <a16:creationId xmlns:a16="http://schemas.microsoft.com/office/drawing/2014/main" id="{255C6C0D-EC19-B0B1-399C-F34F6C4F977F}"/>
                  </a:ext>
                </a:extLst>
              </p:cNvPr>
              <p:cNvSpPr/>
              <p:nvPr/>
            </p:nvSpPr>
            <p:spPr>
              <a:xfrm>
                <a:off x="631058" y="1608719"/>
                <a:ext cx="533934" cy="429415"/>
              </a:xfrm>
              <a:custGeom>
                <a:avLst/>
                <a:gdLst/>
                <a:ahLst/>
                <a:cxnLst/>
                <a:rect l="l" t="t" r="r" b="b"/>
                <a:pathLst>
                  <a:path w="16342" h="13143" extrusionOk="0">
                    <a:moveTo>
                      <a:pt x="10229" y="0"/>
                    </a:moveTo>
                    <a:lnTo>
                      <a:pt x="0" y="5891"/>
                    </a:lnTo>
                    <a:lnTo>
                      <a:pt x="12509" y="13143"/>
                    </a:lnTo>
                    <a:lnTo>
                      <a:pt x="12509" y="11845"/>
                    </a:lnTo>
                    <a:lnTo>
                      <a:pt x="16341" y="3547"/>
                    </a:lnTo>
                    <a:lnTo>
                      <a:pt x="10229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4299;p38">
                <a:extLst>
                  <a:ext uri="{FF2B5EF4-FFF2-40B4-BE49-F238E27FC236}">
                    <a16:creationId xmlns:a16="http://schemas.microsoft.com/office/drawing/2014/main" id="{D147D8E2-2E9F-605E-6EE2-1841E1654282}"/>
                  </a:ext>
                </a:extLst>
              </p:cNvPr>
              <p:cNvSpPr/>
              <p:nvPr/>
            </p:nvSpPr>
            <p:spPr>
              <a:xfrm>
                <a:off x="631058" y="1758752"/>
                <a:ext cx="74526" cy="64169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64" extrusionOk="0">
                    <a:moveTo>
                      <a:pt x="0" y="0"/>
                    </a:moveTo>
                    <a:lnTo>
                      <a:pt x="0" y="1299"/>
                    </a:lnTo>
                    <a:lnTo>
                      <a:pt x="2090" y="1964"/>
                    </a:lnTo>
                    <a:lnTo>
                      <a:pt x="2280" y="855"/>
                    </a:lnTo>
                    <a:lnTo>
                      <a:pt x="1710" y="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4300;p38">
                <a:extLst>
                  <a:ext uri="{FF2B5EF4-FFF2-40B4-BE49-F238E27FC236}">
                    <a16:creationId xmlns:a16="http://schemas.microsoft.com/office/drawing/2014/main" id="{C0E2E609-23BA-421A-0F0F-A0A1DE8953B3}"/>
                  </a:ext>
                </a:extLst>
              </p:cNvPr>
              <p:cNvSpPr/>
              <p:nvPr/>
            </p:nvSpPr>
            <p:spPr>
              <a:xfrm>
                <a:off x="1039759" y="1724609"/>
                <a:ext cx="335285" cy="313525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9596" extrusionOk="0">
                    <a:moveTo>
                      <a:pt x="3832" y="0"/>
                    </a:moveTo>
                    <a:lnTo>
                      <a:pt x="0" y="8298"/>
                    </a:lnTo>
                    <a:lnTo>
                      <a:pt x="0" y="9596"/>
                    </a:lnTo>
                    <a:lnTo>
                      <a:pt x="10261" y="3706"/>
                    </a:lnTo>
                    <a:lnTo>
                      <a:pt x="8678" y="2819"/>
                    </a:lnTo>
                    <a:lnTo>
                      <a:pt x="3832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4301;p38">
                <a:extLst>
                  <a:ext uri="{FF2B5EF4-FFF2-40B4-BE49-F238E27FC236}">
                    <a16:creationId xmlns:a16="http://schemas.microsoft.com/office/drawing/2014/main" id="{340C5763-26AB-6876-5F93-75A69533939C}"/>
                  </a:ext>
                </a:extLst>
              </p:cNvPr>
              <p:cNvSpPr/>
              <p:nvPr/>
            </p:nvSpPr>
            <p:spPr>
              <a:xfrm>
                <a:off x="1213576" y="1800148"/>
                <a:ext cx="161467" cy="111773"/>
              </a:xfrm>
              <a:custGeom>
                <a:avLst/>
                <a:gdLst/>
                <a:ahLst/>
                <a:cxnLst/>
                <a:rect l="l" t="t" r="r" b="b"/>
                <a:pathLst>
                  <a:path w="4942" h="3421" extrusionOk="0">
                    <a:moveTo>
                      <a:pt x="1204" y="0"/>
                    </a:moveTo>
                    <a:lnTo>
                      <a:pt x="1" y="3420"/>
                    </a:lnTo>
                    <a:lnTo>
                      <a:pt x="4941" y="1394"/>
                    </a:lnTo>
                    <a:lnTo>
                      <a:pt x="4941" y="95"/>
                    </a:lnTo>
                    <a:lnTo>
                      <a:pt x="1204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4302;p38">
                <a:extLst>
                  <a:ext uri="{FF2B5EF4-FFF2-40B4-BE49-F238E27FC236}">
                    <a16:creationId xmlns:a16="http://schemas.microsoft.com/office/drawing/2014/main" id="{06F74AB1-8027-CC8E-AC12-11B7EC58DA40}"/>
                  </a:ext>
                </a:extLst>
              </p:cNvPr>
              <p:cNvSpPr/>
              <p:nvPr/>
            </p:nvSpPr>
            <p:spPr>
              <a:xfrm>
                <a:off x="631058" y="1565265"/>
                <a:ext cx="743985" cy="430460"/>
              </a:xfrm>
              <a:custGeom>
                <a:avLst/>
                <a:gdLst/>
                <a:ahLst/>
                <a:cxnLst/>
                <a:rect l="l" t="t" r="r" b="b"/>
                <a:pathLst>
                  <a:path w="22771" h="13175" extrusionOk="0">
                    <a:moveTo>
                      <a:pt x="10229" y="0"/>
                    </a:moveTo>
                    <a:lnTo>
                      <a:pt x="0" y="5922"/>
                    </a:lnTo>
                    <a:lnTo>
                      <a:pt x="12509" y="13175"/>
                    </a:lnTo>
                    <a:lnTo>
                      <a:pt x="22770" y="7284"/>
                    </a:lnTo>
                    <a:lnTo>
                      <a:pt x="10229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4303;p38">
                <a:extLst>
                  <a:ext uri="{FF2B5EF4-FFF2-40B4-BE49-F238E27FC236}">
                    <a16:creationId xmlns:a16="http://schemas.microsoft.com/office/drawing/2014/main" id="{6CE4E562-5326-560C-FAA1-E98F919D4587}"/>
                  </a:ext>
                </a:extLst>
              </p:cNvPr>
              <p:cNvSpPr/>
              <p:nvPr/>
            </p:nvSpPr>
            <p:spPr>
              <a:xfrm>
                <a:off x="821441" y="1673901"/>
                <a:ext cx="182149" cy="56948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1743" extrusionOk="0">
                    <a:moveTo>
                      <a:pt x="2771" y="1"/>
                    </a:moveTo>
                    <a:cubicBezTo>
                      <a:pt x="2075" y="1"/>
                      <a:pt x="1378" y="159"/>
                      <a:pt x="855" y="476"/>
                    </a:cubicBezTo>
                    <a:cubicBezTo>
                      <a:pt x="254" y="824"/>
                      <a:pt x="0" y="1299"/>
                      <a:pt x="64" y="1742"/>
                    </a:cubicBezTo>
                    <a:cubicBezTo>
                      <a:pt x="127" y="1394"/>
                      <a:pt x="380" y="1046"/>
                      <a:pt x="855" y="792"/>
                    </a:cubicBezTo>
                    <a:cubicBezTo>
                      <a:pt x="1394" y="491"/>
                      <a:pt x="2090" y="341"/>
                      <a:pt x="2783" y="341"/>
                    </a:cubicBezTo>
                    <a:cubicBezTo>
                      <a:pt x="3476" y="341"/>
                      <a:pt x="4165" y="491"/>
                      <a:pt x="4687" y="792"/>
                    </a:cubicBezTo>
                    <a:cubicBezTo>
                      <a:pt x="5162" y="1046"/>
                      <a:pt x="5416" y="1394"/>
                      <a:pt x="5479" y="1742"/>
                    </a:cubicBezTo>
                    <a:cubicBezTo>
                      <a:pt x="5574" y="1299"/>
                      <a:pt x="5321" y="824"/>
                      <a:pt x="4687" y="476"/>
                    </a:cubicBezTo>
                    <a:cubicBezTo>
                      <a:pt x="4165" y="159"/>
                      <a:pt x="3468" y="1"/>
                      <a:pt x="2771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4304;p38">
                <a:extLst>
                  <a:ext uri="{FF2B5EF4-FFF2-40B4-BE49-F238E27FC236}">
                    <a16:creationId xmlns:a16="http://schemas.microsoft.com/office/drawing/2014/main" id="{9DA4134C-09C4-F8D1-3AF8-735A24ECA2BD}"/>
                  </a:ext>
                </a:extLst>
              </p:cNvPr>
              <p:cNvSpPr/>
              <p:nvPr/>
            </p:nvSpPr>
            <p:spPr>
              <a:xfrm>
                <a:off x="823499" y="1685010"/>
                <a:ext cx="176987" cy="91614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804" extrusionOk="0">
                    <a:moveTo>
                      <a:pt x="2708" y="1"/>
                    </a:moveTo>
                    <a:cubicBezTo>
                      <a:pt x="2012" y="1"/>
                      <a:pt x="1315" y="151"/>
                      <a:pt x="792" y="452"/>
                    </a:cubicBezTo>
                    <a:cubicBezTo>
                      <a:pt x="317" y="706"/>
                      <a:pt x="64" y="1054"/>
                      <a:pt x="1" y="1402"/>
                    </a:cubicBezTo>
                    <a:cubicBezTo>
                      <a:pt x="64" y="1751"/>
                      <a:pt x="317" y="2067"/>
                      <a:pt x="792" y="2352"/>
                    </a:cubicBezTo>
                    <a:cubicBezTo>
                      <a:pt x="1331" y="2653"/>
                      <a:pt x="2027" y="2804"/>
                      <a:pt x="2720" y="2804"/>
                    </a:cubicBezTo>
                    <a:cubicBezTo>
                      <a:pt x="3413" y="2804"/>
                      <a:pt x="4102" y="2653"/>
                      <a:pt x="4624" y="2352"/>
                    </a:cubicBezTo>
                    <a:cubicBezTo>
                      <a:pt x="5099" y="2067"/>
                      <a:pt x="5353" y="1751"/>
                      <a:pt x="5416" y="1402"/>
                    </a:cubicBezTo>
                    <a:cubicBezTo>
                      <a:pt x="5353" y="1054"/>
                      <a:pt x="5099" y="706"/>
                      <a:pt x="4624" y="452"/>
                    </a:cubicBezTo>
                    <a:cubicBezTo>
                      <a:pt x="4102" y="151"/>
                      <a:pt x="3405" y="1"/>
                      <a:pt x="2708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4305;p38">
                <a:extLst>
                  <a:ext uri="{FF2B5EF4-FFF2-40B4-BE49-F238E27FC236}">
                    <a16:creationId xmlns:a16="http://schemas.microsoft.com/office/drawing/2014/main" id="{CE8963CB-A882-342F-C8D4-DFB927DB3DA3}"/>
                  </a:ext>
                </a:extLst>
              </p:cNvPr>
              <p:cNvSpPr/>
              <p:nvPr/>
            </p:nvSpPr>
            <p:spPr>
              <a:xfrm>
                <a:off x="758318" y="1733920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1" y="0"/>
                    </a:moveTo>
                    <a:lnTo>
                      <a:pt x="0" y="222"/>
                    </a:lnTo>
                    <a:lnTo>
                      <a:pt x="3991" y="2502"/>
                    </a:lnTo>
                    <a:lnTo>
                      <a:pt x="4371" y="231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4306;p38">
                <a:extLst>
                  <a:ext uri="{FF2B5EF4-FFF2-40B4-BE49-F238E27FC236}">
                    <a16:creationId xmlns:a16="http://schemas.microsoft.com/office/drawing/2014/main" id="{86F23BA2-CB59-2AB8-21FD-2257FA762842}"/>
                  </a:ext>
                </a:extLst>
              </p:cNvPr>
              <p:cNvSpPr/>
              <p:nvPr/>
            </p:nvSpPr>
            <p:spPr>
              <a:xfrm>
                <a:off x="735545" y="1747349"/>
                <a:ext cx="142844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503" extrusionOk="0">
                    <a:moveTo>
                      <a:pt x="381" y="1"/>
                    </a:moveTo>
                    <a:lnTo>
                      <a:pt x="1" y="191"/>
                    </a:lnTo>
                    <a:lnTo>
                      <a:pt x="3991" y="2503"/>
                    </a:lnTo>
                    <a:lnTo>
                      <a:pt x="4371" y="2281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4307;p38">
                <a:extLst>
                  <a:ext uri="{FF2B5EF4-FFF2-40B4-BE49-F238E27FC236}">
                    <a16:creationId xmlns:a16="http://schemas.microsoft.com/office/drawing/2014/main" id="{3E1EB06F-ADEB-86EB-AC3A-A2B847E65EA4}"/>
                  </a:ext>
                </a:extLst>
              </p:cNvPr>
              <p:cNvSpPr/>
              <p:nvPr/>
            </p:nvSpPr>
            <p:spPr>
              <a:xfrm>
                <a:off x="712805" y="1759797"/>
                <a:ext cx="142811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34" extrusionOk="0">
                    <a:moveTo>
                      <a:pt x="380" y="0"/>
                    </a:moveTo>
                    <a:lnTo>
                      <a:pt x="0" y="222"/>
                    </a:lnTo>
                    <a:lnTo>
                      <a:pt x="3990" y="2534"/>
                    </a:lnTo>
                    <a:lnTo>
                      <a:pt x="4370" y="2312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4308;p38">
                <a:extLst>
                  <a:ext uri="{FF2B5EF4-FFF2-40B4-BE49-F238E27FC236}">
                    <a16:creationId xmlns:a16="http://schemas.microsoft.com/office/drawing/2014/main" id="{2243A517-05FB-97BF-8C19-F1E6D65BD9CE}"/>
                  </a:ext>
                </a:extLst>
              </p:cNvPr>
              <p:cNvSpPr/>
              <p:nvPr/>
            </p:nvSpPr>
            <p:spPr>
              <a:xfrm>
                <a:off x="967324" y="1608719"/>
                <a:ext cx="141799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03" extrusionOk="0">
                    <a:moveTo>
                      <a:pt x="349" y="0"/>
                    </a:moveTo>
                    <a:lnTo>
                      <a:pt x="1" y="190"/>
                    </a:lnTo>
                    <a:lnTo>
                      <a:pt x="3991" y="2502"/>
                    </a:lnTo>
                    <a:lnTo>
                      <a:pt x="4339" y="2281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4309;p38">
                <a:extLst>
                  <a:ext uri="{FF2B5EF4-FFF2-40B4-BE49-F238E27FC236}">
                    <a16:creationId xmlns:a16="http://schemas.microsoft.com/office/drawing/2014/main" id="{2FC3BF90-2433-51C8-F0A8-4BE5614B3C3B}"/>
                  </a:ext>
                </a:extLst>
              </p:cNvPr>
              <p:cNvSpPr/>
              <p:nvPr/>
            </p:nvSpPr>
            <p:spPr>
              <a:xfrm>
                <a:off x="944551" y="1621135"/>
                <a:ext cx="141799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34" extrusionOk="0">
                    <a:moveTo>
                      <a:pt x="349" y="0"/>
                    </a:moveTo>
                    <a:lnTo>
                      <a:pt x="1" y="222"/>
                    </a:lnTo>
                    <a:lnTo>
                      <a:pt x="3960" y="2534"/>
                    </a:lnTo>
                    <a:lnTo>
                      <a:pt x="4340" y="231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4310;p38">
                <a:extLst>
                  <a:ext uri="{FF2B5EF4-FFF2-40B4-BE49-F238E27FC236}">
                    <a16:creationId xmlns:a16="http://schemas.microsoft.com/office/drawing/2014/main" id="{1A3C088F-A7E8-F6C7-4A94-5EB70C8B007A}"/>
                  </a:ext>
                </a:extLst>
              </p:cNvPr>
              <p:cNvSpPr/>
              <p:nvPr/>
            </p:nvSpPr>
            <p:spPr>
              <a:xfrm>
                <a:off x="921811" y="1634596"/>
                <a:ext cx="141766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2534" extrusionOk="0">
                    <a:moveTo>
                      <a:pt x="349" y="0"/>
                    </a:moveTo>
                    <a:lnTo>
                      <a:pt x="0" y="222"/>
                    </a:lnTo>
                    <a:lnTo>
                      <a:pt x="3959" y="2534"/>
                    </a:lnTo>
                    <a:lnTo>
                      <a:pt x="4339" y="231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4311;p38">
                <a:extLst>
                  <a:ext uri="{FF2B5EF4-FFF2-40B4-BE49-F238E27FC236}">
                    <a16:creationId xmlns:a16="http://schemas.microsoft.com/office/drawing/2014/main" id="{4EC70CB6-E136-7EEE-BA7B-4F99CFD9EF63}"/>
                  </a:ext>
                </a:extLst>
              </p:cNvPr>
              <p:cNvSpPr/>
              <p:nvPr/>
            </p:nvSpPr>
            <p:spPr>
              <a:xfrm>
                <a:off x="1008720" y="1782537"/>
                <a:ext cx="182149" cy="56948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1743" extrusionOk="0">
                    <a:moveTo>
                      <a:pt x="2803" y="1"/>
                    </a:moveTo>
                    <a:cubicBezTo>
                      <a:pt x="2106" y="1"/>
                      <a:pt x="1410" y="159"/>
                      <a:pt x="887" y="476"/>
                    </a:cubicBezTo>
                    <a:cubicBezTo>
                      <a:pt x="285" y="824"/>
                      <a:pt x="0" y="1267"/>
                      <a:pt x="95" y="1743"/>
                    </a:cubicBezTo>
                    <a:cubicBezTo>
                      <a:pt x="159" y="1394"/>
                      <a:pt x="412" y="1046"/>
                      <a:pt x="887" y="792"/>
                    </a:cubicBezTo>
                    <a:cubicBezTo>
                      <a:pt x="1410" y="492"/>
                      <a:pt x="2106" y="341"/>
                      <a:pt x="2803" y="341"/>
                    </a:cubicBezTo>
                    <a:cubicBezTo>
                      <a:pt x="3500" y="341"/>
                      <a:pt x="4197" y="492"/>
                      <a:pt x="4719" y="792"/>
                    </a:cubicBezTo>
                    <a:cubicBezTo>
                      <a:pt x="5194" y="1046"/>
                      <a:pt x="5447" y="1394"/>
                      <a:pt x="5511" y="1743"/>
                    </a:cubicBezTo>
                    <a:cubicBezTo>
                      <a:pt x="5574" y="1267"/>
                      <a:pt x="5321" y="824"/>
                      <a:pt x="4719" y="476"/>
                    </a:cubicBezTo>
                    <a:cubicBezTo>
                      <a:pt x="4197" y="159"/>
                      <a:pt x="3500" y="1"/>
                      <a:pt x="2803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4312;p38">
                <a:extLst>
                  <a:ext uri="{FF2B5EF4-FFF2-40B4-BE49-F238E27FC236}">
                    <a16:creationId xmlns:a16="http://schemas.microsoft.com/office/drawing/2014/main" id="{A2E73687-688C-816D-C0E8-A6C4A99C7847}"/>
                  </a:ext>
                </a:extLst>
              </p:cNvPr>
              <p:cNvSpPr/>
              <p:nvPr/>
            </p:nvSpPr>
            <p:spPr>
              <a:xfrm>
                <a:off x="1011824" y="1793678"/>
                <a:ext cx="176954" cy="91581"/>
              </a:xfrm>
              <a:custGeom>
                <a:avLst/>
                <a:gdLst/>
                <a:ahLst/>
                <a:cxnLst/>
                <a:rect l="l" t="t" r="r" b="b"/>
                <a:pathLst>
                  <a:path w="5416" h="2803" extrusionOk="0">
                    <a:moveTo>
                      <a:pt x="2708" y="0"/>
                    </a:moveTo>
                    <a:cubicBezTo>
                      <a:pt x="2011" y="0"/>
                      <a:pt x="1315" y="151"/>
                      <a:pt x="792" y="451"/>
                    </a:cubicBezTo>
                    <a:cubicBezTo>
                      <a:pt x="317" y="705"/>
                      <a:pt x="64" y="1053"/>
                      <a:pt x="0" y="1402"/>
                    </a:cubicBezTo>
                    <a:cubicBezTo>
                      <a:pt x="64" y="1750"/>
                      <a:pt x="317" y="2067"/>
                      <a:pt x="792" y="2352"/>
                    </a:cubicBezTo>
                    <a:cubicBezTo>
                      <a:pt x="1315" y="2652"/>
                      <a:pt x="2011" y="2803"/>
                      <a:pt x="2708" y="2803"/>
                    </a:cubicBezTo>
                    <a:cubicBezTo>
                      <a:pt x="3405" y="2803"/>
                      <a:pt x="4102" y="2652"/>
                      <a:pt x="4624" y="2352"/>
                    </a:cubicBezTo>
                    <a:cubicBezTo>
                      <a:pt x="5099" y="2067"/>
                      <a:pt x="5352" y="1750"/>
                      <a:pt x="5416" y="1402"/>
                    </a:cubicBezTo>
                    <a:cubicBezTo>
                      <a:pt x="5352" y="1053"/>
                      <a:pt x="5099" y="705"/>
                      <a:pt x="4624" y="451"/>
                    </a:cubicBezTo>
                    <a:cubicBezTo>
                      <a:pt x="4102" y="151"/>
                      <a:pt x="3405" y="0"/>
                      <a:pt x="2708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4313;p38">
                <a:extLst>
                  <a:ext uri="{FF2B5EF4-FFF2-40B4-BE49-F238E27FC236}">
                    <a16:creationId xmlns:a16="http://schemas.microsoft.com/office/drawing/2014/main" id="{9399BEFC-978F-3CB7-315F-C2BDE4E6F6CC}"/>
                  </a:ext>
                </a:extLst>
              </p:cNvPr>
              <p:cNvSpPr/>
              <p:nvPr/>
            </p:nvSpPr>
            <p:spPr>
              <a:xfrm>
                <a:off x="946642" y="1842557"/>
                <a:ext cx="141766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2503" extrusionOk="0">
                    <a:moveTo>
                      <a:pt x="349" y="1"/>
                    </a:moveTo>
                    <a:lnTo>
                      <a:pt x="0" y="191"/>
                    </a:lnTo>
                    <a:lnTo>
                      <a:pt x="3991" y="2502"/>
                    </a:lnTo>
                    <a:lnTo>
                      <a:pt x="4339" y="2281"/>
                    </a:lnTo>
                    <a:lnTo>
                      <a:pt x="349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4314;p38">
                <a:extLst>
                  <a:ext uri="{FF2B5EF4-FFF2-40B4-BE49-F238E27FC236}">
                    <a16:creationId xmlns:a16="http://schemas.microsoft.com/office/drawing/2014/main" id="{3CB0D821-A8FD-081B-06DF-AAE24DE3E0AC}"/>
                  </a:ext>
                </a:extLst>
              </p:cNvPr>
              <p:cNvSpPr/>
              <p:nvPr/>
            </p:nvSpPr>
            <p:spPr>
              <a:xfrm>
                <a:off x="923869" y="1856018"/>
                <a:ext cx="141799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03" extrusionOk="0">
                    <a:moveTo>
                      <a:pt x="349" y="0"/>
                    </a:moveTo>
                    <a:lnTo>
                      <a:pt x="1" y="190"/>
                    </a:lnTo>
                    <a:lnTo>
                      <a:pt x="3991" y="2502"/>
                    </a:lnTo>
                    <a:lnTo>
                      <a:pt x="4339" y="2280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4315;p38">
                <a:extLst>
                  <a:ext uri="{FF2B5EF4-FFF2-40B4-BE49-F238E27FC236}">
                    <a16:creationId xmlns:a16="http://schemas.microsoft.com/office/drawing/2014/main" id="{036DDCF8-0B6D-CF9E-71D3-078271B7BA1B}"/>
                  </a:ext>
                </a:extLst>
              </p:cNvPr>
              <p:cNvSpPr/>
              <p:nvPr/>
            </p:nvSpPr>
            <p:spPr>
              <a:xfrm>
                <a:off x="901097" y="1868433"/>
                <a:ext cx="141799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34" extrusionOk="0">
                    <a:moveTo>
                      <a:pt x="349" y="0"/>
                    </a:moveTo>
                    <a:lnTo>
                      <a:pt x="1" y="222"/>
                    </a:lnTo>
                    <a:lnTo>
                      <a:pt x="3991" y="2534"/>
                    </a:lnTo>
                    <a:lnTo>
                      <a:pt x="4339" y="231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4316;p38">
                <a:extLst>
                  <a:ext uri="{FF2B5EF4-FFF2-40B4-BE49-F238E27FC236}">
                    <a16:creationId xmlns:a16="http://schemas.microsoft.com/office/drawing/2014/main" id="{F399C55C-995F-E895-2DF8-46B48FB1E238}"/>
                  </a:ext>
                </a:extLst>
              </p:cNvPr>
              <p:cNvSpPr/>
              <p:nvPr/>
            </p:nvSpPr>
            <p:spPr>
              <a:xfrm>
                <a:off x="1154603" y="1717355"/>
                <a:ext cx="142844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503" extrusionOk="0">
                    <a:moveTo>
                      <a:pt x="381" y="1"/>
                    </a:moveTo>
                    <a:lnTo>
                      <a:pt x="1" y="191"/>
                    </a:lnTo>
                    <a:lnTo>
                      <a:pt x="3991" y="2502"/>
                    </a:lnTo>
                    <a:lnTo>
                      <a:pt x="4371" y="2281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4317;p38">
                <a:extLst>
                  <a:ext uri="{FF2B5EF4-FFF2-40B4-BE49-F238E27FC236}">
                    <a16:creationId xmlns:a16="http://schemas.microsoft.com/office/drawing/2014/main" id="{D9103F3D-59D1-0A43-98A8-D5D34FAB1BB0}"/>
                  </a:ext>
                </a:extLst>
              </p:cNvPr>
              <p:cNvSpPr/>
              <p:nvPr/>
            </p:nvSpPr>
            <p:spPr>
              <a:xfrm>
                <a:off x="1131862" y="1729771"/>
                <a:ext cx="142811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35" extrusionOk="0">
                    <a:moveTo>
                      <a:pt x="380" y="1"/>
                    </a:moveTo>
                    <a:lnTo>
                      <a:pt x="0" y="222"/>
                    </a:lnTo>
                    <a:lnTo>
                      <a:pt x="3990" y="2534"/>
                    </a:lnTo>
                    <a:lnTo>
                      <a:pt x="4370" y="2312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4318;p38">
                <a:extLst>
                  <a:ext uri="{FF2B5EF4-FFF2-40B4-BE49-F238E27FC236}">
                    <a16:creationId xmlns:a16="http://schemas.microsoft.com/office/drawing/2014/main" id="{B3AF12CC-4A79-BCD3-51A3-34A6D110C018}"/>
                  </a:ext>
                </a:extLst>
              </p:cNvPr>
              <p:cNvSpPr/>
              <p:nvPr/>
            </p:nvSpPr>
            <p:spPr>
              <a:xfrm>
                <a:off x="1109090" y="1743232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0" y="0"/>
                    </a:moveTo>
                    <a:lnTo>
                      <a:pt x="0" y="222"/>
                    </a:lnTo>
                    <a:lnTo>
                      <a:pt x="3991" y="2502"/>
                    </a:lnTo>
                    <a:lnTo>
                      <a:pt x="4371" y="2312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4319;p38">
                <a:extLst>
                  <a:ext uri="{FF2B5EF4-FFF2-40B4-BE49-F238E27FC236}">
                    <a16:creationId xmlns:a16="http://schemas.microsoft.com/office/drawing/2014/main" id="{B31906DC-76B4-D23F-DDFD-FB9E03ACD21F}"/>
                  </a:ext>
                </a:extLst>
              </p:cNvPr>
              <p:cNvSpPr/>
              <p:nvPr/>
            </p:nvSpPr>
            <p:spPr>
              <a:xfrm>
                <a:off x="1615056" y="2159186"/>
                <a:ext cx="522564" cy="2196703"/>
              </a:xfrm>
              <a:custGeom>
                <a:avLst/>
                <a:gdLst/>
                <a:ahLst/>
                <a:cxnLst/>
                <a:rect l="l" t="t" r="r" b="b"/>
                <a:pathLst>
                  <a:path w="15994" h="67234" extrusionOk="0">
                    <a:moveTo>
                      <a:pt x="15993" y="0"/>
                    </a:moveTo>
                    <a:lnTo>
                      <a:pt x="0" y="9248"/>
                    </a:lnTo>
                    <a:lnTo>
                      <a:pt x="0" y="67233"/>
                    </a:lnTo>
                    <a:lnTo>
                      <a:pt x="15993" y="57954"/>
                    </a:lnTo>
                    <a:lnTo>
                      <a:pt x="15993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4320;p38">
                <a:extLst>
                  <a:ext uri="{FF2B5EF4-FFF2-40B4-BE49-F238E27FC236}">
                    <a16:creationId xmlns:a16="http://schemas.microsoft.com/office/drawing/2014/main" id="{33928099-A927-FEC8-FDF0-39629108E7CC}"/>
                  </a:ext>
                </a:extLst>
              </p:cNvPr>
              <p:cNvSpPr/>
              <p:nvPr/>
            </p:nvSpPr>
            <p:spPr>
              <a:xfrm>
                <a:off x="1047012" y="2133309"/>
                <a:ext cx="568077" cy="2222579"/>
              </a:xfrm>
              <a:custGeom>
                <a:avLst/>
                <a:gdLst/>
                <a:ahLst/>
                <a:cxnLst/>
                <a:rect l="l" t="t" r="r" b="b"/>
                <a:pathLst>
                  <a:path w="17387" h="68026" extrusionOk="0">
                    <a:moveTo>
                      <a:pt x="0" y="0"/>
                    </a:moveTo>
                    <a:lnTo>
                      <a:pt x="0" y="57986"/>
                    </a:lnTo>
                    <a:lnTo>
                      <a:pt x="17386" y="68025"/>
                    </a:lnTo>
                    <a:lnTo>
                      <a:pt x="17386" y="100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4321;p38">
                <a:extLst>
                  <a:ext uri="{FF2B5EF4-FFF2-40B4-BE49-F238E27FC236}">
                    <a16:creationId xmlns:a16="http://schemas.microsoft.com/office/drawing/2014/main" id="{577752D0-80D0-A533-65BE-E4448645EC1F}"/>
                  </a:ext>
                </a:extLst>
              </p:cNvPr>
              <p:cNvSpPr/>
              <p:nvPr/>
            </p:nvSpPr>
            <p:spPr>
              <a:xfrm>
                <a:off x="1071843" y="2238253"/>
                <a:ext cx="518415" cy="2103129"/>
              </a:xfrm>
              <a:custGeom>
                <a:avLst/>
                <a:gdLst/>
                <a:ahLst/>
                <a:cxnLst/>
                <a:rect l="l" t="t" r="r" b="b"/>
                <a:pathLst>
                  <a:path w="15867" h="64370" extrusionOk="0">
                    <a:moveTo>
                      <a:pt x="289" y="1"/>
                    </a:moveTo>
                    <a:cubicBezTo>
                      <a:pt x="111" y="1"/>
                      <a:pt x="0" y="152"/>
                      <a:pt x="0" y="399"/>
                    </a:cubicBezTo>
                    <a:lnTo>
                      <a:pt x="0" y="55186"/>
                    </a:lnTo>
                    <a:lnTo>
                      <a:pt x="15866" y="64370"/>
                    </a:lnTo>
                    <a:lnTo>
                      <a:pt x="15866" y="9551"/>
                    </a:lnTo>
                    <a:cubicBezTo>
                      <a:pt x="15866" y="9203"/>
                      <a:pt x="15613" y="8791"/>
                      <a:pt x="15328" y="8601"/>
                    </a:cubicBezTo>
                    <a:lnTo>
                      <a:pt x="539" y="82"/>
                    </a:lnTo>
                    <a:cubicBezTo>
                      <a:pt x="446" y="27"/>
                      <a:pt x="362" y="1"/>
                      <a:pt x="289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4322;p38">
                <a:extLst>
                  <a:ext uri="{FF2B5EF4-FFF2-40B4-BE49-F238E27FC236}">
                    <a16:creationId xmlns:a16="http://schemas.microsoft.com/office/drawing/2014/main" id="{12A86BFE-965A-1A34-FFE5-E6F8D88953E5}"/>
                  </a:ext>
                </a:extLst>
              </p:cNvPr>
              <p:cNvSpPr/>
              <p:nvPr/>
            </p:nvSpPr>
            <p:spPr>
              <a:xfrm>
                <a:off x="1087363" y="2264979"/>
                <a:ext cx="487376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0" extrusionOk="0">
                    <a:moveTo>
                      <a:pt x="230" y="1"/>
                    </a:moveTo>
                    <a:cubicBezTo>
                      <a:pt x="96" y="1"/>
                      <a:pt x="0" y="107"/>
                      <a:pt x="0" y="309"/>
                    </a:cubicBezTo>
                    <a:lnTo>
                      <a:pt x="0" y="2938"/>
                    </a:lnTo>
                    <a:cubicBezTo>
                      <a:pt x="0" y="3191"/>
                      <a:pt x="190" y="3539"/>
                      <a:pt x="412" y="3666"/>
                    </a:cubicBezTo>
                    <a:lnTo>
                      <a:pt x="14505" y="11805"/>
                    </a:lnTo>
                    <a:cubicBezTo>
                      <a:pt x="14569" y="11842"/>
                      <a:pt x="14631" y="11860"/>
                      <a:pt x="14687" y="11860"/>
                    </a:cubicBezTo>
                    <a:cubicBezTo>
                      <a:pt x="14821" y="11860"/>
                      <a:pt x="14916" y="11753"/>
                      <a:pt x="14916" y="11552"/>
                    </a:cubicBezTo>
                    <a:lnTo>
                      <a:pt x="14916" y="8923"/>
                    </a:lnTo>
                    <a:cubicBezTo>
                      <a:pt x="14916" y="8670"/>
                      <a:pt x="14726" y="8321"/>
                      <a:pt x="14505" y="8195"/>
                    </a:cubicBezTo>
                    <a:lnTo>
                      <a:pt x="412" y="56"/>
                    </a:lnTo>
                    <a:cubicBezTo>
                      <a:pt x="347" y="19"/>
                      <a:pt x="285" y="1"/>
                      <a:pt x="23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4323;p38">
                <a:extLst>
                  <a:ext uri="{FF2B5EF4-FFF2-40B4-BE49-F238E27FC236}">
                    <a16:creationId xmlns:a16="http://schemas.microsoft.com/office/drawing/2014/main" id="{1B5087D8-8D28-5742-8AE0-69980DA5F7F4}"/>
                  </a:ext>
                </a:extLst>
              </p:cNvPr>
              <p:cNvSpPr/>
              <p:nvPr/>
            </p:nvSpPr>
            <p:spPr>
              <a:xfrm>
                <a:off x="1111148" y="230196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4324;p38">
                <a:extLst>
                  <a:ext uri="{FF2B5EF4-FFF2-40B4-BE49-F238E27FC236}">
                    <a16:creationId xmlns:a16="http://schemas.microsoft.com/office/drawing/2014/main" id="{01E05DEC-100A-9AD1-70B6-49C0732D26C3}"/>
                  </a:ext>
                </a:extLst>
              </p:cNvPr>
              <p:cNvSpPr/>
              <p:nvPr/>
            </p:nvSpPr>
            <p:spPr>
              <a:xfrm>
                <a:off x="1111148" y="232784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4325;p38">
                <a:extLst>
                  <a:ext uri="{FF2B5EF4-FFF2-40B4-BE49-F238E27FC236}">
                    <a16:creationId xmlns:a16="http://schemas.microsoft.com/office/drawing/2014/main" id="{E2520F4C-9E27-3418-74BD-7CD9F1CE6435}"/>
                  </a:ext>
                </a:extLst>
              </p:cNvPr>
              <p:cNvSpPr/>
              <p:nvPr/>
            </p:nvSpPr>
            <p:spPr>
              <a:xfrm>
                <a:off x="1111148" y="235473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4326;p38">
                <a:extLst>
                  <a:ext uri="{FF2B5EF4-FFF2-40B4-BE49-F238E27FC236}">
                    <a16:creationId xmlns:a16="http://schemas.microsoft.com/office/drawing/2014/main" id="{1667E702-E6D1-8030-F4A6-C2359B7E9BFF}"/>
                  </a:ext>
                </a:extLst>
              </p:cNvPr>
              <p:cNvSpPr/>
              <p:nvPr/>
            </p:nvSpPr>
            <p:spPr>
              <a:xfrm>
                <a:off x="1418466" y="2503194"/>
                <a:ext cx="23818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60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80"/>
                      <a:pt x="0" y="334"/>
                      <a:pt x="127" y="555"/>
                    </a:cubicBezTo>
                    <a:cubicBezTo>
                      <a:pt x="228" y="758"/>
                      <a:pt x="391" y="859"/>
                      <a:pt x="516" y="859"/>
                    </a:cubicBezTo>
                    <a:cubicBezTo>
                      <a:pt x="548" y="859"/>
                      <a:pt x="577" y="853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7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4327;p38">
                <a:extLst>
                  <a:ext uri="{FF2B5EF4-FFF2-40B4-BE49-F238E27FC236}">
                    <a16:creationId xmlns:a16="http://schemas.microsoft.com/office/drawing/2014/main" id="{1E8362A2-C82F-D9FC-2ACF-C354248C9D47}"/>
                  </a:ext>
                </a:extLst>
              </p:cNvPr>
              <p:cNvSpPr/>
              <p:nvPr/>
            </p:nvSpPr>
            <p:spPr>
              <a:xfrm>
                <a:off x="1468128" y="2530835"/>
                <a:ext cx="21760" cy="2858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5" extrusionOk="0">
                    <a:moveTo>
                      <a:pt x="162" y="1"/>
                    </a:moveTo>
                    <a:cubicBezTo>
                      <a:pt x="62" y="1"/>
                      <a:pt x="0" y="94"/>
                      <a:pt x="0" y="248"/>
                    </a:cubicBezTo>
                    <a:cubicBezTo>
                      <a:pt x="0" y="469"/>
                      <a:pt x="127" y="723"/>
                      <a:pt x="317" y="818"/>
                    </a:cubicBezTo>
                    <a:cubicBezTo>
                      <a:pt x="375" y="856"/>
                      <a:pt x="430" y="874"/>
                      <a:pt x="479" y="874"/>
                    </a:cubicBezTo>
                    <a:cubicBezTo>
                      <a:pt x="589" y="874"/>
                      <a:pt x="666" y="782"/>
                      <a:pt x="666" y="628"/>
                    </a:cubicBezTo>
                    <a:cubicBezTo>
                      <a:pt x="666" y="406"/>
                      <a:pt x="507" y="153"/>
                      <a:pt x="317" y="58"/>
                    </a:cubicBezTo>
                    <a:cubicBezTo>
                      <a:pt x="259" y="19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4328;p38">
                <a:extLst>
                  <a:ext uri="{FF2B5EF4-FFF2-40B4-BE49-F238E27FC236}">
                    <a16:creationId xmlns:a16="http://schemas.microsoft.com/office/drawing/2014/main" id="{1804B583-B8CF-E108-9699-36BF58047683}"/>
                  </a:ext>
                </a:extLst>
              </p:cNvPr>
              <p:cNvSpPr/>
              <p:nvPr/>
            </p:nvSpPr>
            <p:spPr>
              <a:xfrm>
                <a:off x="1514686" y="2558574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1" y="95"/>
                      <a:pt x="1" y="349"/>
                      <a:pt x="127" y="570"/>
                    </a:cubicBezTo>
                    <a:cubicBezTo>
                      <a:pt x="232" y="753"/>
                      <a:pt x="401" y="872"/>
                      <a:pt x="528" y="872"/>
                    </a:cubicBezTo>
                    <a:cubicBezTo>
                      <a:pt x="555" y="872"/>
                      <a:pt x="580" y="867"/>
                      <a:pt x="602" y="855"/>
                    </a:cubicBezTo>
                    <a:cubicBezTo>
                      <a:pt x="729" y="760"/>
                      <a:pt x="729" y="539"/>
                      <a:pt x="602" y="285"/>
                    </a:cubicBezTo>
                    <a:cubicBezTo>
                      <a:pt x="505" y="115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4329;p38">
                <a:extLst>
                  <a:ext uri="{FF2B5EF4-FFF2-40B4-BE49-F238E27FC236}">
                    <a16:creationId xmlns:a16="http://schemas.microsoft.com/office/drawing/2014/main" id="{918408DA-D6CA-B5FC-4729-4E0806154654}"/>
                  </a:ext>
                </a:extLst>
              </p:cNvPr>
              <p:cNvSpPr/>
              <p:nvPr/>
            </p:nvSpPr>
            <p:spPr>
              <a:xfrm>
                <a:off x="1087363" y="2403184"/>
                <a:ext cx="487376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74" extrusionOk="0">
                    <a:moveTo>
                      <a:pt x="227" y="0"/>
                    </a:moveTo>
                    <a:cubicBezTo>
                      <a:pt x="94" y="0"/>
                      <a:pt x="0" y="123"/>
                      <a:pt x="0" y="323"/>
                    </a:cubicBezTo>
                    <a:lnTo>
                      <a:pt x="0" y="2951"/>
                    </a:lnTo>
                    <a:cubicBezTo>
                      <a:pt x="0" y="3205"/>
                      <a:pt x="190" y="3553"/>
                      <a:pt x="412" y="3680"/>
                    </a:cubicBezTo>
                    <a:lnTo>
                      <a:pt x="14505" y="11819"/>
                    </a:lnTo>
                    <a:cubicBezTo>
                      <a:pt x="14569" y="11856"/>
                      <a:pt x="14631" y="11874"/>
                      <a:pt x="14687" y="11874"/>
                    </a:cubicBezTo>
                    <a:cubicBezTo>
                      <a:pt x="14821" y="11874"/>
                      <a:pt x="14916" y="11767"/>
                      <a:pt x="14916" y="11565"/>
                    </a:cubicBezTo>
                    <a:lnTo>
                      <a:pt x="14916" y="8937"/>
                    </a:lnTo>
                    <a:cubicBezTo>
                      <a:pt x="14916" y="8652"/>
                      <a:pt x="14726" y="8335"/>
                      <a:pt x="14505" y="8177"/>
                    </a:cubicBezTo>
                    <a:lnTo>
                      <a:pt x="412" y="69"/>
                    </a:lnTo>
                    <a:cubicBezTo>
                      <a:pt x="346" y="22"/>
                      <a:pt x="283" y="0"/>
                      <a:pt x="22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4330;p38">
                <a:extLst>
                  <a:ext uri="{FF2B5EF4-FFF2-40B4-BE49-F238E27FC236}">
                    <a16:creationId xmlns:a16="http://schemas.microsoft.com/office/drawing/2014/main" id="{6D7319A4-6146-2F63-7012-67A014253633}"/>
                  </a:ext>
                </a:extLst>
              </p:cNvPr>
              <p:cNvSpPr/>
              <p:nvPr/>
            </p:nvSpPr>
            <p:spPr>
              <a:xfrm>
                <a:off x="1111148" y="243958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4331;p38">
                <a:extLst>
                  <a:ext uri="{FF2B5EF4-FFF2-40B4-BE49-F238E27FC236}">
                    <a16:creationId xmlns:a16="http://schemas.microsoft.com/office/drawing/2014/main" id="{A486D662-97CC-2413-6A07-9F8CCA85F830}"/>
                  </a:ext>
                </a:extLst>
              </p:cNvPr>
              <p:cNvSpPr/>
              <p:nvPr/>
            </p:nvSpPr>
            <p:spPr>
              <a:xfrm>
                <a:off x="1111148" y="2466471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4332;p38">
                <a:extLst>
                  <a:ext uri="{FF2B5EF4-FFF2-40B4-BE49-F238E27FC236}">
                    <a16:creationId xmlns:a16="http://schemas.microsoft.com/office/drawing/2014/main" id="{663996D6-23E4-11D2-77A2-949CEF3C54FE}"/>
                  </a:ext>
                </a:extLst>
              </p:cNvPr>
              <p:cNvSpPr/>
              <p:nvPr/>
            </p:nvSpPr>
            <p:spPr>
              <a:xfrm>
                <a:off x="1111148" y="2492347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4333;p38">
                <a:extLst>
                  <a:ext uri="{FF2B5EF4-FFF2-40B4-BE49-F238E27FC236}">
                    <a16:creationId xmlns:a16="http://schemas.microsoft.com/office/drawing/2014/main" id="{6D26C4C1-88C2-AF54-A368-B5FF0D6E7EEB}"/>
                  </a:ext>
                </a:extLst>
              </p:cNvPr>
              <p:cNvSpPr/>
              <p:nvPr/>
            </p:nvSpPr>
            <p:spPr>
              <a:xfrm>
                <a:off x="1419511" y="2641562"/>
                <a:ext cx="21760" cy="2813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1" extrusionOk="0">
                    <a:moveTo>
                      <a:pt x="187" y="1"/>
                    </a:moveTo>
                    <a:cubicBezTo>
                      <a:pt x="76" y="1"/>
                      <a:pt x="0" y="93"/>
                      <a:pt x="0" y="247"/>
                    </a:cubicBezTo>
                    <a:cubicBezTo>
                      <a:pt x="0" y="469"/>
                      <a:pt x="158" y="722"/>
                      <a:pt x="348" y="817"/>
                    </a:cubicBezTo>
                    <a:cubicBezTo>
                      <a:pt x="405" y="846"/>
                      <a:pt x="457" y="860"/>
                      <a:pt x="501" y="860"/>
                    </a:cubicBezTo>
                    <a:cubicBezTo>
                      <a:pt x="603" y="860"/>
                      <a:pt x="665" y="782"/>
                      <a:pt x="665" y="627"/>
                    </a:cubicBezTo>
                    <a:cubicBezTo>
                      <a:pt x="665" y="406"/>
                      <a:pt x="538" y="152"/>
                      <a:pt x="348" y="57"/>
                    </a:cubicBezTo>
                    <a:cubicBezTo>
                      <a:pt x="290" y="19"/>
                      <a:pt x="235" y="1"/>
                      <a:pt x="1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4334;p38">
                <a:extLst>
                  <a:ext uri="{FF2B5EF4-FFF2-40B4-BE49-F238E27FC236}">
                    <a16:creationId xmlns:a16="http://schemas.microsoft.com/office/drawing/2014/main" id="{9DC6D3EF-7B36-6780-B668-7F05F6CC4E7B}"/>
                  </a:ext>
                </a:extLst>
              </p:cNvPr>
              <p:cNvSpPr/>
              <p:nvPr/>
            </p:nvSpPr>
            <p:spPr>
              <a:xfrm>
                <a:off x="1467082" y="2669269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1"/>
                    </a:moveTo>
                    <a:cubicBezTo>
                      <a:pt x="191" y="1"/>
                      <a:pt x="157" y="11"/>
                      <a:pt x="127" y="33"/>
                    </a:cubicBezTo>
                    <a:cubicBezTo>
                      <a:pt x="1" y="96"/>
                      <a:pt x="1" y="349"/>
                      <a:pt x="127" y="571"/>
                    </a:cubicBezTo>
                    <a:cubicBezTo>
                      <a:pt x="232" y="754"/>
                      <a:pt x="401" y="872"/>
                      <a:pt x="529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9" y="761"/>
                      <a:pt x="729" y="539"/>
                      <a:pt x="602" y="286"/>
                    </a:cubicBezTo>
                    <a:cubicBezTo>
                      <a:pt x="505" y="115"/>
                      <a:pt x="351" y="1"/>
                      <a:pt x="22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4335;p38">
                <a:extLst>
                  <a:ext uri="{FF2B5EF4-FFF2-40B4-BE49-F238E27FC236}">
                    <a16:creationId xmlns:a16="http://schemas.microsoft.com/office/drawing/2014/main" id="{66452B15-B7AD-C695-CC67-56A46CEA49D1}"/>
                  </a:ext>
                </a:extLst>
              </p:cNvPr>
              <p:cNvSpPr/>
              <p:nvPr/>
            </p:nvSpPr>
            <p:spPr>
              <a:xfrm>
                <a:off x="1514686" y="2696681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1" y="112"/>
                      <a:pt x="1" y="365"/>
                      <a:pt x="127" y="587"/>
                    </a:cubicBezTo>
                    <a:cubicBezTo>
                      <a:pt x="225" y="758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8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4336;p38">
                <a:extLst>
                  <a:ext uri="{FF2B5EF4-FFF2-40B4-BE49-F238E27FC236}">
                    <a16:creationId xmlns:a16="http://schemas.microsoft.com/office/drawing/2014/main" id="{65571C66-2EC8-8B3C-4B1A-6EACB2F4D4BC}"/>
                  </a:ext>
                </a:extLst>
              </p:cNvPr>
              <p:cNvSpPr/>
              <p:nvPr/>
            </p:nvSpPr>
            <p:spPr>
              <a:xfrm>
                <a:off x="1087363" y="2541813"/>
                <a:ext cx="487376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9" extrusionOk="0">
                    <a:moveTo>
                      <a:pt x="223" y="0"/>
                    </a:moveTo>
                    <a:cubicBezTo>
                      <a:pt x="92" y="0"/>
                      <a:pt x="0" y="115"/>
                      <a:pt x="0" y="292"/>
                    </a:cubicBezTo>
                    <a:lnTo>
                      <a:pt x="0" y="2920"/>
                    </a:lnTo>
                    <a:cubicBezTo>
                      <a:pt x="0" y="3205"/>
                      <a:pt x="190" y="3554"/>
                      <a:pt x="412" y="3680"/>
                    </a:cubicBezTo>
                    <a:lnTo>
                      <a:pt x="14505" y="11819"/>
                    </a:lnTo>
                    <a:cubicBezTo>
                      <a:pt x="14564" y="11853"/>
                      <a:pt x="14621" y="11869"/>
                      <a:pt x="14673" y="11869"/>
                    </a:cubicBezTo>
                    <a:cubicBezTo>
                      <a:pt x="14815" y="11869"/>
                      <a:pt x="14916" y="11751"/>
                      <a:pt x="14916" y="11566"/>
                    </a:cubicBezTo>
                    <a:lnTo>
                      <a:pt x="14916" y="8937"/>
                    </a:lnTo>
                    <a:cubicBezTo>
                      <a:pt x="14916" y="8652"/>
                      <a:pt x="14726" y="8336"/>
                      <a:pt x="14505" y="8177"/>
                    </a:cubicBezTo>
                    <a:lnTo>
                      <a:pt x="412" y="70"/>
                    </a:lnTo>
                    <a:cubicBezTo>
                      <a:pt x="345" y="22"/>
                      <a:pt x="280" y="0"/>
                      <a:pt x="223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4337;p38">
                <a:extLst>
                  <a:ext uri="{FF2B5EF4-FFF2-40B4-BE49-F238E27FC236}">
                    <a16:creationId xmlns:a16="http://schemas.microsoft.com/office/drawing/2014/main" id="{88415DE0-9DB2-7CBE-395D-E31D26415B5A}"/>
                  </a:ext>
                </a:extLst>
              </p:cNvPr>
              <p:cNvSpPr/>
              <p:nvPr/>
            </p:nvSpPr>
            <p:spPr>
              <a:xfrm>
                <a:off x="1111148" y="257824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3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4338;p38">
                <a:extLst>
                  <a:ext uri="{FF2B5EF4-FFF2-40B4-BE49-F238E27FC236}">
                    <a16:creationId xmlns:a16="http://schemas.microsoft.com/office/drawing/2014/main" id="{395CF5CF-BF8A-14B8-5117-26F22EFBAF76}"/>
                  </a:ext>
                </a:extLst>
              </p:cNvPr>
              <p:cNvSpPr/>
              <p:nvPr/>
            </p:nvSpPr>
            <p:spPr>
              <a:xfrm>
                <a:off x="1111148" y="260513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4339;p38">
                <a:extLst>
                  <a:ext uri="{FF2B5EF4-FFF2-40B4-BE49-F238E27FC236}">
                    <a16:creationId xmlns:a16="http://schemas.microsoft.com/office/drawing/2014/main" id="{61E09BD8-31B8-88CA-7F4D-6DB5B5279F7E}"/>
                  </a:ext>
                </a:extLst>
              </p:cNvPr>
              <p:cNvSpPr/>
              <p:nvPr/>
            </p:nvSpPr>
            <p:spPr>
              <a:xfrm>
                <a:off x="1111148" y="2631009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4340;p38">
                <a:extLst>
                  <a:ext uri="{FF2B5EF4-FFF2-40B4-BE49-F238E27FC236}">
                    <a16:creationId xmlns:a16="http://schemas.microsoft.com/office/drawing/2014/main" id="{AE22584F-9327-384E-486E-95418C9F51DB}"/>
                  </a:ext>
                </a:extLst>
              </p:cNvPr>
              <p:cNvSpPr/>
              <p:nvPr/>
            </p:nvSpPr>
            <p:spPr>
              <a:xfrm>
                <a:off x="1419511" y="2779833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208" y="1"/>
                    </a:moveTo>
                    <a:cubicBezTo>
                      <a:pt x="86" y="1"/>
                      <a:pt x="0" y="95"/>
                      <a:pt x="0" y="259"/>
                    </a:cubicBezTo>
                    <a:cubicBezTo>
                      <a:pt x="0" y="449"/>
                      <a:pt x="158" y="734"/>
                      <a:pt x="348" y="829"/>
                    </a:cubicBezTo>
                    <a:cubicBezTo>
                      <a:pt x="405" y="857"/>
                      <a:pt x="457" y="872"/>
                      <a:pt x="501" y="872"/>
                    </a:cubicBezTo>
                    <a:cubicBezTo>
                      <a:pt x="603" y="872"/>
                      <a:pt x="665" y="794"/>
                      <a:pt x="665" y="639"/>
                    </a:cubicBezTo>
                    <a:cubicBezTo>
                      <a:pt x="665" y="417"/>
                      <a:pt x="538" y="164"/>
                      <a:pt x="348" y="37"/>
                    </a:cubicBezTo>
                    <a:cubicBezTo>
                      <a:pt x="299" y="12"/>
                      <a:pt x="251" y="1"/>
                      <a:pt x="2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4341;p38">
                <a:extLst>
                  <a:ext uri="{FF2B5EF4-FFF2-40B4-BE49-F238E27FC236}">
                    <a16:creationId xmlns:a16="http://schemas.microsoft.com/office/drawing/2014/main" id="{F2C9CE1C-70F8-3531-7133-6642960EF97A}"/>
                  </a:ext>
                </a:extLst>
              </p:cNvPr>
              <p:cNvSpPr/>
              <p:nvPr/>
            </p:nvSpPr>
            <p:spPr>
              <a:xfrm>
                <a:off x="1467082" y="2807408"/>
                <a:ext cx="23851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2" extrusionOk="0">
                    <a:moveTo>
                      <a:pt x="201" y="0"/>
                    </a:moveTo>
                    <a:cubicBezTo>
                      <a:pt x="174" y="0"/>
                      <a:pt x="150" y="6"/>
                      <a:pt x="127" y="17"/>
                    </a:cubicBezTo>
                    <a:cubicBezTo>
                      <a:pt x="1" y="112"/>
                      <a:pt x="1" y="365"/>
                      <a:pt x="127" y="587"/>
                    </a:cubicBezTo>
                    <a:cubicBezTo>
                      <a:pt x="225" y="757"/>
                      <a:pt x="379" y="872"/>
                      <a:pt x="503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7"/>
                      <a:pt x="729" y="523"/>
                      <a:pt x="602" y="302"/>
                    </a:cubicBezTo>
                    <a:cubicBezTo>
                      <a:pt x="498" y="119"/>
                      <a:pt x="329" y="0"/>
                      <a:pt x="201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4342;p38">
                <a:extLst>
                  <a:ext uri="{FF2B5EF4-FFF2-40B4-BE49-F238E27FC236}">
                    <a16:creationId xmlns:a16="http://schemas.microsoft.com/office/drawing/2014/main" id="{8B002980-B610-D748-A367-03CB97E25855}"/>
                  </a:ext>
                </a:extLst>
              </p:cNvPr>
              <p:cNvSpPr/>
              <p:nvPr/>
            </p:nvSpPr>
            <p:spPr>
              <a:xfrm>
                <a:off x="1515732" y="2835506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90" y="1"/>
                    </a:moveTo>
                    <a:cubicBezTo>
                      <a:pt x="78" y="1"/>
                      <a:pt x="0" y="78"/>
                      <a:pt x="0" y="233"/>
                    </a:cubicBezTo>
                    <a:cubicBezTo>
                      <a:pt x="0" y="455"/>
                      <a:pt x="159" y="708"/>
                      <a:pt x="349" y="835"/>
                    </a:cubicBezTo>
                    <a:cubicBezTo>
                      <a:pt x="398" y="860"/>
                      <a:pt x="444" y="872"/>
                      <a:pt x="483" y="872"/>
                    </a:cubicBezTo>
                    <a:cubicBezTo>
                      <a:pt x="596" y="872"/>
                      <a:pt x="665" y="777"/>
                      <a:pt x="665" y="613"/>
                    </a:cubicBezTo>
                    <a:cubicBezTo>
                      <a:pt x="665" y="423"/>
                      <a:pt x="539" y="138"/>
                      <a:pt x="349" y="43"/>
                    </a:cubicBezTo>
                    <a:cubicBezTo>
                      <a:pt x="292" y="15"/>
                      <a:pt x="237" y="1"/>
                      <a:pt x="190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4343;p38">
                <a:extLst>
                  <a:ext uri="{FF2B5EF4-FFF2-40B4-BE49-F238E27FC236}">
                    <a16:creationId xmlns:a16="http://schemas.microsoft.com/office/drawing/2014/main" id="{BD1E6ABD-7816-9726-FAEA-6151F31C13C3}"/>
                  </a:ext>
                </a:extLst>
              </p:cNvPr>
              <p:cNvSpPr/>
              <p:nvPr/>
            </p:nvSpPr>
            <p:spPr>
              <a:xfrm>
                <a:off x="1087363" y="2679887"/>
                <a:ext cx="487376" cy="387986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75" extrusionOk="0">
                    <a:moveTo>
                      <a:pt x="230" y="1"/>
                    </a:moveTo>
                    <a:cubicBezTo>
                      <a:pt x="96" y="1"/>
                      <a:pt x="0" y="108"/>
                      <a:pt x="0" y="309"/>
                    </a:cubicBezTo>
                    <a:lnTo>
                      <a:pt x="0" y="2938"/>
                    </a:lnTo>
                    <a:cubicBezTo>
                      <a:pt x="0" y="3223"/>
                      <a:pt x="190" y="3540"/>
                      <a:pt x="412" y="3698"/>
                    </a:cubicBezTo>
                    <a:lnTo>
                      <a:pt x="14505" y="11805"/>
                    </a:lnTo>
                    <a:cubicBezTo>
                      <a:pt x="14571" y="11852"/>
                      <a:pt x="14634" y="11874"/>
                      <a:pt x="14690" y="11874"/>
                    </a:cubicBezTo>
                    <a:cubicBezTo>
                      <a:pt x="14823" y="11874"/>
                      <a:pt x="14916" y="11752"/>
                      <a:pt x="14916" y="11552"/>
                    </a:cubicBezTo>
                    <a:lnTo>
                      <a:pt x="14916" y="8923"/>
                    </a:lnTo>
                    <a:cubicBezTo>
                      <a:pt x="14916" y="8670"/>
                      <a:pt x="14726" y="8322"/>
                      <a:pt x="14505" y="8195"/>
                    </a:cubicBezTo>
                    <a:lnTo>
                      <a:pt x="412" y="56"/>
                    </a:lnTo>
                    <a:cubicBezTo>
                      <a:pt x="347" y="19"/>
                      <a:pt x="285" y="1"/>
                      <a:pt x="23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4344;p38">
                <a:extLst>
                  <a:ext uri="{FF2B5EF4-FFF2-40B4-BE49-F238E27FC236}">
                    <a16:creationId xmlns:a16="http://schemas.microsoft.com/office/drawing/2014/main" id="{95C72069-2D16-F1FA-660B-4A1AA68EEBC8}"/>
                  </a:ext>
                </a:extLst>
              </p:cNvPr>
              <p:cNvSpPr/>
              <p:nvPr/>
            </p:nvSpPr>
            <p:spPr>
              <a:xfrm>
                <a:off x="1111148" y="271687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4345;p38">
                <a:extLst>
                  <a:ext uri="{FF2B5EF4-FFF2-40B4-BE49-F238E27FC236}">
                    <a16:creationId xmlns:a16="http://schemas.microsoft.com/office/drawing/2014/main" id="{E32DA23E-828A-484D-94B4-C88E1A26461A}"/>
                  </a:ext>
                </a:extLst>
              </p:cNvPr>
              <p:cNvSpPr/>
              <p:nvPr/>
            </p:nvSpPr>
            <p:spPr>
              <a:xfrm>
                <a:off x="1111148" y="2742749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4346;p38">
                <a:extLst>
                  <a:ext uri="{FF2B5EF4-FFF2-40B4-BE49-F238E27FC236}">
                    <a16:creationId xmlns:a16="http://schemas.microsoft.com/office/drawing/2014/main" id="{D3223519-3C13-5BCE-3A3A-5DC3DF7D69C7}"/>
                  </a:ext>
                </a:extLst>
              </p:cNvPr>
              <p:cNvSpPr/>
              <p:nvPr/>
            </p:nvSpPr>
            <p:spPr>
              <a:xfrm>
                <a:off x="1111148" y="2769639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4347;p38">
                <a:extLst>
                  <a:ext uri="{FF2B5EF4-FFF2-40B4-BE49-F238E27FC236}">
                    <a16:creationId xmlns:a16="http://schemas.microsoft.com/office/drawing/2014/main" id="{C91DB426-99A1-29B9-FCF4-0F7267F367E8}"/>
                  </a:ext>
                </a:extLst>
              </p:cNvPr>
              <p:cNvSpPr/>
              <p:nvPr/>
            </p:nvSpPr>
            <p:spPr>
              <a:xfrm>
                <a:off x="1418466" y="2918103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34"/>
                      <a:pt x="127" y="587"/>
                    </a:cubicBezTo>
                    <a:cubicBezTo>
                      <a:pt x="225" y="758"/>
                      <a:pt x="379" y="872"/>
                      <a:pt x="502" y="872"/>
                    </a:cubicBezTo>
                    <a:cubicBezTo>
                      <a:pt x="539" y="872"/>
                      <a:pt x="573" y="862"/>
                      <a:pt x="602" y="841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7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4348;p38">
                <a:extLst>
                  <a:ext uri="{FF2B5EF4-FFF2-40B4-BE49-F238E27FC236}">
                    <a16:creationId xmlns:a16="http://schemas.microsoft.com/office/drawing/2014/main" id="{33059ABA-EA91-6CED-9000-BFD2AE32998E}"/>
                  </a:ext>
                </a:extLst>
              </p:cNvPr>
              <p:cNvSpPr/>
              <p:nvPr/>
            </p:nvSpPr>
            <p:spPr>
              <a:xfrm>
                <a:off x="1468128" y="2946234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65" y="0"/>
                    </a:moveTo>
                    <a:cubicBezTo>
                      <a:pt x="63" y="0"/>
                      <a:pt x="0" y="78"/>
                      <a:pt x="0" y="233"/>
                    </a:cubicBezTo>
                    <a:cubicBezTo>
                      <a:pt x="0" y="455"/>
                      <a:pt x="127" y="708"/>
                      <a:pt x="317" y="835"/>
                    </a:cubicBezTo>
                    <a:cubicBezTo>
                      <a:pt x="367" y="859"/>
                      <a:pt x="414" y="871"/>
                      <a:pt x="457" y="871"/>
                    </a:cubicBezTo>
                    <a:cubicBezTo>
                      <a:pt x="579" y="871"/>
                      <a:pt x="666" y="777"/>
                      <a:pt x="666" y="613"/>
                    </a:cubicBezTo>
                    <a:cubicBezTo>
                      <a:pt x="666" y="423"/>
                      <a:pt x="507" y="138"/>
                      <a:pt x="317" y="43"/>
                    </a:cubicBezTo>
                    <a:cubicBezTo>
                      <a:pt x="260" y="14"/>
                      <a:pt x="209" y="0"/>
                      <a:pt x="165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4349;p38">
                <a:extLst>
                  <a:ext uri="{FF2B5EF4-FFF2-40B4-BE49-F238E27FC236}">
                    <a16:creationId xmlns:a16="http://schemas.microsoft.com/office/drawing/2014/main" id="{E2D9C519-A2CC-CB2A-8E89-B3B7C5AB3D59}"/>
                  </a:ext>
                </a:extLst>
              </p:cNvPr>
              <p:cNvSpPr/>
              <p:nvPr/>
            </p:nvSpPr>
            <p:spPr>
              <a:xfrm>
                <a:off x="1514686" y="2973907"/>
                <a:ext cx="23818" cy="2806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59" extrusionOk="0">
                    <a:moveTo>
                      <a:pt x="213" y="0"/>
                    </a:moveTo>
                    <a:cubicBezTo>
                      <a:pt x="182" y="0"/>
                      <a:pt x="153" y="7"/>
                      <a:pt x="127" y="19"/>
                    </a:cubicBezTo>
                    <a:cubicBezTo>
                      <a:pt x="1" y="83"/>
                      <a:pt x="1" y="336"/>
                      <a:pt x="127" y="558"/>
                    </a:cubicBezTo>
                    <a:cubicBezTo>
                      <a:pt x="232" y="741"/>
                      <a:pt x="401" y="859"/>
                      <a:pt x="528" y="859"/>
                    </a:cubicBezTo>
                    <a:cubicBezTo>
                      <a:pt x="555" y="859"/>
                      <a:pt x="580" y="854"/>
                      <a:pt x="602" y="843"/>
                    </a:cubicBezTo>
                    <a:cubicBezTo>
                      <a:pt x="729" y="779"/>
                      <a:pt x="729" y="526"/>
                      <a:pt x="602" y="304"/>
                    </a:cubicBezTo>
                    <a:cubicBezTo>
                      <a:pt x="501" y="102"/>
                      <a:pt x="339" y="0"/>
                      <a:pt x="21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4350;p38">
                <a:extLst>
                  <a:ext uri="{FF2B5EF4-FFF2-40B4-BE49-F238E27FC236}">
                    <a16:creationId xmlns:a16="http://schemas.microsoft.com/office/drawing/2014/main" id="{AE0EB882-72F6-057F-DF3D-E3B2B0B05D50}"/>
                  </a:ext>
                </a:extLst>
              </p:cNvPr>
              <p:cNvSpPr/>
              <p:nvPr/>
            </p:nvSpPr>
            <p:spPr>
              <a:xfrm>
                <a:off x="1087363" y="2818549"/>
                <a:ext cx="487376" cy="387496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0" extrusionOk="0">
                    <a:moveTo>
                      <a:pt x="230" y="1"/>
                    </a:moveTo>
                    <a:cubicBezTo>
                      <a:pt x="96" y="1"/>
                      <a:pt x="0" y="107"/>
                      <a:pt x="0" y="309"/>
                    </a:cubicBezTo>
                    <a:lnTo>
                      <a:pt x="0" y="2938"/>
                    </a:lnTo>
                    <a:cubicBezTo>
                      <a:pt x="0" y="3191"/>
                      <a:pt x="190" y="3539"/>
                      <a:pt x="412" y="3666"/>
                    </a:cubicBezTo>
                    <a:lnTo>
                      <a:pt x="14505" y="11805"/>
                    </a:lnTo>
                    <a:cubicBezTo>
                      <a:pt x="14569" y="11842"/>
                      <a:pt x="14631" y="11860"/>
                      <a:pt x="14687" y="11860"/>
                    </a:cubicBezTo>
                    <a:cubicBezTo>
                      <a:pt x="14821" y="11860"/>
                      <a:pt x="14916" y="11753"/>
                      <a:pt x="14916" y="11551"/>
                    </a:cubicBezTo>
                    <a:lnTo>
                      <a:pt x="14916" y="8923"/>
                    </a:lnTo>
                    <a:cubicBezTo>
                      <a:pt x="14916" y="8670"/>
                      <a:pt x="14726" y="8321"/>
                      <a:pt x="14505" y="8195"/>
                    </a:cubicBezTo>
                    <a:lnTo>
                      <a:pt x="412" y="56"/>
                    </a:lnTo>
                    <a:cubicBezTo>
                      <a:pt x="347" y="19"/>
                      <a:pt x="285" y="1"/>
                      <a:pt x="23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4351;p38">
                <a:extLst>
                  <a:ext uri="{FF2B5EF4-FFF2-40B4-BE49-F238E27FC236}">
                    <a16:creationId xmlns:a16="http://schemas.microsoft.com/office/drawing/2014/main" id="{302310C8-59D1-0AC1-2C48-FE28448F2399}"/>
                  </a:ext>
                </a:extLst>
              </p:cNvPr>
              <p:cNvSpPr/>
              <p:nvPr/>
            </p:nvSpPr>
            <p:spPr>
              <a:xfrm>
                <a:off x="1111148" y="285553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4352;p38">
                <a:extLst>
                  <a:ext uri="{FF2B5EF4-FFF2-40B4-BE49-F238E27FC236}">
                    <a16:creationId xmlns:a16="http://schemas.microsoft.com/office/drawing/2014/main" id="{52D308B0-7025-DF6D-B32B-7CFF2091225E}"/>
                  </a:ext>
                </a:extLst>
              </p:cNvPr>
              <p:cNvSpPr/>
              <p:nvPr/>
            </p:nvSpPr>
            <p:spPr>
              <a:xfrm>
                <a:off x="1111148" y="288141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3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4353;p38">
                <a:extLst>
                  <a:ext uri="{FF2B5EF4-FFF2-40B4-BE49-F238E27FC236}">
                    <a16:creationId xmlns:a16="http://schemas.microsoft.com/office/drawing/2014/main" id="{61C2CDCE-30EC-8C2C-E987-81D3BA65FE9D}"/>
                  </a:ext>
                </a:extLst>
              </p:cNvPr>
              <p:cNvSpPr/>
              <p:nvPr/>
            </p:nvSpPr>
            <p:spPr>
              <a:xfrm>
                <a:off x="1111148" y="290830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4354;p38">
                <a:extLst>
                  <a:ext uri="{FF2B5EF4-FFF2-40B4-BE49-F238E27FC236}">
                    <a16:creationId xmlns:a16="http://schemas.microsoft.com/office/drawing/2014/main" id="{65660FBB-5FD2-08B7-F041-4F46CF45EC1A}"/>
                  </a:ext>
                </a:extLst>
              </p:cNvPr>
              <p:cNvSpPr/>
              <p:nvPr/>
            </p:nvSpPr>
            <p:spPr>
              <a:xfrm>
                <a:off x="1418466" y="3056765"/>
                <a:ext cx="23818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60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80"/>
                      <a:pt x="0" y="333"/>
                      <a:pt x="127" y="555"/>
                    </a:cubicBezTo>
                    <a:cubicBezTo>
                      <a:pt x="228" y="758"/>
                      <a:pt x="391" y="859"/>
                      <a:pt x="516" y="859"/>
                    </a:cubicBezTo>
                    <a:cubicBezTo>
                      <a:pt x="548" y="859"/>
                      <a:pt x="577" y="853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7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4355;p38">
                <a:extLst>
                  <a:ext uri="{FF2B5EF4-FFF2-40B4-BE49-F238E27FC236}">
                    <a16:creationId xmlns:a16="http://schemas.microsoft.com/office/drawing/2014/main" id="{EEF1DBA0-E8EA-D04E-E79D-552B2B15B6FA}"/>
                  </a:ext>
                </a:extLst>
              </p:cNvPr>
              <p:cNvSpPr/>
              <p:nvPr/>
            </p:nvSpPr>
            <p:spPr>
              <a:xfrm>
                <a:off x="1468128" y="3084406"/>
                <a:ext cx="21760" cy="2858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5" extrusionOk="0">
                    <a:moveTo>
                      <a:pt x="162" y="1"/>
                    </a:moveTo>
                    <a:cubicBezTo>
                      <a:pt x="62" y="1"/>
                      <a:pt x="0" y="94"/>
                      <a:pt x="0" y="248"/>
                    </a:cubicBezTo>
                    <a:cubicBezTo>
                      <a:pt x="0" y="469"/>
                      <a:pt x="127" y="723"/>
                      <a:pt x="317" y="818"/>
                    </a:cubicBezTo>
                    <a:cubicBezTo>
                      <a:pt x="375" y="856"/>
                      <a:pt x="430" y="874"/>
                      <a:pt x="479" y="874"/>
                    </a:cubicBezTo>
                    <a:cubicBezTo>
                      <a:pt x="589" y="874"/>
                      <a:pt x="666" y="781"/>
                      <a:pt x="666" y="628"/>
                    </a:cubicBezTo>
                    <a:cubicBezTo>
                      <a:pt x="666" y="406"/>
                      <a:pt x="507" y="153"/>
                      <a:pt x="317" y="58"/>
                    </a:cubicBezTo>
                    <a:cubicBezTo>
                      <a:pt x="259" y="19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4356;p38">
                <a:extLst>
                  <a:ext uri="{FF2B5EF4-FFF2-40B4-BE49-F238E27FC236}">
                    <a16:creationId xmlns:a16="http://schemas.microsoft.com/office/drawing/2014/main" id="{344FBAE3-6412-704E-A128-19068430403F}"/>
                  </a:ext>
                </a:extLst>
              </p:cNvPr>
              <p:cNvSpPr/>
              <p:nvPr/>
            </p:nvSpPr>
            <p:spPr>
              <a:xfrm>
                <a:off x="1514686" y="3112145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1" y="95"/>
                      <a:pt x="1" y="349"/>
                      <a:pt x="127" y="570"/>
                    </a:cubicBezTo>
                    <a:cubicBezTo>
                      <a:pt x="232" y="753"/>
                      <a:pt x="401" y="872"/>
                      <a:pt x="528" y="872"/>
                    </a:cubicBezTo>
                    <a:cubicBezTo>
                      <a:pt x="555" y="872"/>
                      <a:pt x="580" y="866"/>
                      <a:pt x="602" y="855"/>
                    </a:cubicBezTo>
                    <a:cubicBezTo>
                      <a:pt x="729" y="760"/>
                      <a:pt x="729" y="539"/>
                      <a:pt x="602" y="285"/>
                    </a:cubicBezTo>
                    <a:cubicBezTo>
                      <a:pt x="505" y="114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4357;p38">
                <a:extLst>
                  <a:ext uri="{FF2B5EF4-FFF2-40B4-BE49-F238E27FC236}">
                    <a16:creationId xmlns:a16="http://schemas.microsoft.com/office/drawing/2014/main" id="{76230B01-4A1D-E464-4B8E-429E3E19A5E1}"/>
                  </a:ext>
                </a:extLst>
              </p:cNvPr>
              <p:cNvSpPr/>
              <p:nvPr/>
            </p:nvSpPr>
            <p:spPr>
              <a:xfrm>
                <a:off x="1087363" y="2956754"/>
                <a:ext cx="487376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74" extrusionOk="0">
                    <a:moveTo>
                      <a:pt x="227" y="0"/>
                    </a:moveTo>
                    <a:cubicBezTo>
                      <a:pt x="94" y="0"/>
                      <a:pt x="0" y="122"/>
                      <a:pt x="0" y="323"/>
                    </a:cubicBezTo>
                    <a:lnTo>
                      <a:pt x="0" y="2919"/>
                    </a:lnTo>
                    <a:cubicBezTo>
                      <a:pt x="0" y="3204"/>
                      <a:pt x="190" y="3553"/>
                      <a:pt x="412" y="3680"/>
                    </a:cubicBezTo>
                    <a:lnTo>
                      <a:pt x="14505" y="11818"/>
                    </a:lnTo>
                    <a:cubicBezTo>
                      <a:pt x="14569" y="11855"/>
                      <a:pt x="14631" y="11873"/>
                      <a:pt x="14687" y="11873"/>
                    </a:cubicBezTo>
                    <a:cubicBezTo>
                      <a:pt x="14821" y="11873"/>
                      <a:pt x="14916" y="11767"/>
                      <a:pt x="14916" y="11565"/>
                    </a:cubicBezTo>
                    <a:lnTo>
                      <a:pt x="14916" y="8937"/>
                    </a:lnTo>
                    <a:cubicBezTo>
                      <a:pt x="14916" y="8652"/>
                      <a:pt x="14726" y="8335"/>
                      <a:pt x="14505" y="8177"/>
                    </a:cubicBezTo>
                    <a:lnTo>
                      <a:pt x="412" y="69"/>
                    </a:lnTo>
                    <a:cubicBezTo>
                      <a:pt x="346" y="22"/>
                      <a:pt x="283" y="0"/>
                      <a:pt x="22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4358;p38">
                <a:extLst>
                  <a:ext uri="{FF2B5EF4-FFF2-40B4-BE49-F238E27FC236}">
                    <a16:creationId xmlns:a16="http://schemas.microsoft.com/office/drawing/2014/main" id="{D1383787-3205-B76A-A84E-70773FB118C3}"/>
                  </a:ext>
                </a:extLst>
              </p:cNvPr>
              <p:cNvSpPr/>
              <p:nvPr/>
            </p:nvSpPr>
            <p:spPr>
              <a:xfrm>
                <a:off x="1111148" y="299315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4359;p38">
                <a:extLst>
                  <a:ext uri="{FF2B5EF4-FFF2-40B4-BE49-F238E27FC236}">
                    <a16:creationId xmlns:a16="http://schemas.microsoft.com/office/drawing/2014/main" id="{D8CD4C56-DACA-603F-F793-78BED6861572}"/>
                  </a:ext>
                </a:extLst>
              </p:cNvPr>
              <p:cNvSpPr/>
              <p:nvPr/>
            </p:nvSpPr>
            <p:spPr>
              <a:xfrm>
                <a:off x="1111148" y="302004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4360;p38">
                <a:extLst>
                  <a:ext uri="{FF2B5EF4-FFF2-40B4-BE49-F238E27FC236}">
                    <a16:creationId xmlns:a16="http://schemas.microsoft.com/office/drawing/2014/main" id="{CEDA1F77-7AAB-D7A3-6F83-48678D4A0BC1}"/>
                  </a:ext>
                </a:extLst>
              </p:cNvPr>
              <p:cNvSpPr/>
              <p:nvPr/>
            </p:nvSpPr>
            <p:spPr>
              <a:xfrm>
                <a:off x="1111148" y="3045917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4361;p38">
                <a:extLst>
                  <a:ext uri="{FF2B5EF4-FFF2-40B4-BE49-F238E27FC236}">
                    <a16:creationId xmlns:a16="http://schemas.microsoft.com/office/drawing/2014/main" id="{CAD4CAD9-D986-EE7C-99C5-D587FA1CCE9F}"/>
                  </a:ext>
                </a:extLst>
              </p:cNvPr>
              <p:cNvSpPr/>
              <p:nvPr/>
            </p:nvSpPr>
            <p:spPr>
              <a:xfrm>
                <a:off x="1419511" y="3195133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87" y="0"/>
                    </a:moveTo>
                    <a:cubicBezTo>
                      <a:pt x="76" y="0"/>
                      <a:pt x="0" y="93"/>
                      <a:pt x="0" y="247"/>
                    </a:cubicBezTo>
                    <a:cubicBezTo>
                      <a:pt x="0" y="437"/>
                      <a:pt x="158" y="722"/>
                      <a:pt x="348" y="817"/>
                    </a:cubicBezTo>
                    <a:cubicBezTo>
                      <a:pt x="405" y="846"/>
                      <a:pt x="457" y="860"/>
                      <a:pt x="501" y="860"/>
                    </a:cubicBezTo>
                    <a:cubicBezTo>
                      <a:pt x="603" y="860"/>
                      <a:pt x="665" y="782"/>
                      <a:pt x="665" y="627"/>
                    </a:cubicBezTo>
                    <a:cubicBezTo>
                      <a:pt x="665" y="405"/>
                      <a:pt x="538" y="152"/>
                      <a:pt x="348" y="57"/>
                    </a:cubicBezTo>
                    <a:cubicBezTo>
                      <a:pt x="290" y="18"/>
                      <a:pt x="235" y="0"/>
                      <a:pt x="1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4362;p38">
                <a:extLst>
                  <a:ext uri="{FF2B5EF4-FFF2-40B4-BE49-F238E27FC236}">
                    <a16:creationId xmlns:a16="http://schemas.microsoft.com/office/drawing/2014/main" id="{B0D48520-93A4-B195-95A3-B95F7EE16073}"/>
                  </a:ext>
                </a:extLst>
              </p:cNvPr>
              <p:cNvSpPr/>
              <p:nvPr/>
            </p:nvSpPr>
            <p:spPr>
              <a:xfrm>
                <a:off x="1467082" y="3222839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1"/>
                    </a:moveTo>
                    <a:cubicBezTo>
                      <a:pt x="191" y="1"/>
                      <a:pt x="157" y="11"/>
                      <a:pt x="127" y="33"/>
                    </a:cubicBezTo>
                    <a:cubicBezTo>
                      <a:pt x="1" y="96"/>
                      <a:pt x="1" y="349"/>
                      <a:pt x="127" y="571"/>
                    </a:cubicBezTo>
                    <a:cubicBezTo>
                      <a:pt x="232" y="754"/>
                      <a:pt x="401" y="872"/>
                      <a:pt x="529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9" y="761"/>
                      <a:pt x="729" y="539"/>
                      <a:pt x="602" y="286"/>
                    </a:cubicBezTo>
                    <a:cubicBezTo>
                      <a:pt x="505" y="115"/>
                      <a:pt x="351" y="1"/>
                      <a:pt x="22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4363;p38">
                <a:extLst>
                  <a:ext uri="{FF2B5EF4-FFF2-40B4-BE49-F238E27FC236}">
                    <a16:creationId xmlns:a16="http://schemas.microsoft.com/office/drawing/2014/main" id="{EC9F742C-EC57-6DCC-278B-DDB33FF79801}"/>
                  </a:ext>
                </a:extLst>
              </p:cNvPr>
              <p:cNvSpPr/>
              <p:nvPr/>
            </p:nvSpPr>
            <p:spPr>
              <a:xfrm>
                <a:off x="1515732" y="3250611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205" y="0"/>
                    </a:moveTo>
                    <a:cubicBezTo>
                      <a:pt x="85" y="0"/>
                      <a:pt x="0" y="88"/>
                      <a:pt x="0" y="228"/>
                    </a:cubicBezTo>
                    <a:cubicBezTo>
                      <a:pt x="0" y="449"/>
                      <a:pt x="159" y="703"/>
                      <a:pt x="349" y="829"/>
                    </a:cubicBezTo>
                    <a:cubicBezTo>
                      <a:pt x="400" y="855"/>
                      <a:pt x="446" y="867"/>
                      <a:pt x="486" y="867"/>
                    </a:cubicBezTo>
                    <a:cubicBezTo>
                      <a:pt x="597" y="867"/>
                      <a:pt x="665" y="778"/>
                      <a:pt x="665" y="639"/>
                    </a:cubicBezTo>
                    <a:cubicBezTo>
                      <a:pt x="665" y="418"/>
                      <a:pt x="539" y="164"/>
                      <a:pt x="349" y="38"/>
                    </a:cubicBezTo>
                    <a:cubicBezTo>
                      <a:pt x="298" y="12"/>
                      <a:pt x="249" y="0"/>
                      <a:pt x="20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4364;p38">
                <a:extLst>
                  <a:ext uri="{FF2B5EF4-FFF2-40B4-BE49-F238E27FC236}">
                    <a16:creationId xmlns:a16="http://schemas.microsoft.com/office/drawing/2014/main" id="{6720F8F5-BE67-6F0E-D421-FADDBE256BD0}"/>
                  </a:ext>
                </a:extLst>
              </p:cNvPr>
              <p:cNvSpPr/>
              <p:nvPr/>
            </p:nvSpPr>
            <p:spPr>
              <a:xfrm>
                <a:off x="1087363" y="3094991"/>
                <a:ext cx="487376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9" extrusionOk="0">
                    <a:moveTo>
                      <a:pt x="244" y="1"/>
                    </a:moveTo>
                    <a:cubicBezTo>
                      <a:pt x="102" y="1"/>
                      <a:pt x="0" y="118"/>
                      <a:pt x="0" y="304"/>
                    </a:cubicBezTo>
                    <a:lnTo>
                      <a:pt x="0" y="2932"/>
                    </a:lnTo>
                    <a:cubicBezTo>
                      <a:pt x="0" y="3217"/>
                      <a:pt x="190" y="3534"/>
                      <a:pt x="412" y="3692"/>
                    </a:cubicBezTo>
                    <a:lnTo>
                      <a:pt x="14505" y="11799"/>
                    </a:lnTo>
                    <a:cubicBezTo>
                      <a:pt x="14571" y="11846"/>
                      <a:pt x="14634" y="11868"/>
                      <a:pt x="14690" y="11868"/>
                    </a:cubicBezTo>
                    <a:cubicBezTo>
                      <a:pt x="14823" y="11868"/>
                      <a:pt x="14916" y="11746"/>
                      <a:pt x="14916" y="11546"/>
                    </a:cubicBezTo>
                    <a:lnTo>
                      <a:pt x="14916" y="8949"/>
                    </a:lnTo>
                    <a:cubicBezTo>
                      <a:pt x="14916" y="8664"/>
                      <a:pt x="14726" y="8316"/>
                      <a:pt x="14505" y="8189"/>
                    </a:cubicBezTo>
                    <a:lnTo>
                      <a:pt x="412" y="50"/>
                    </a:lnTo>
                    <a:cubicBezTo>
                      <a:pt x="353" y="16"/>
                      <a:pt x="295" y="1"/>
                      <a:pt x="24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4365;p38">
                <a:extLst>
                  <a:ext uri="{FF2B5EF4-FFF2-40B4-BE49-F238E27FC236}">
                    <a16:creationId xmlns:a16="http://schemas.microsoft.com/office/drawing/2014/main" id="{6E97A271-A614-0125-2DE1-52C46EC001AA}"/>
                  </a:ext>
                </a:extLst>
              </p:cNvPr>
              <p:cNvSpPr/>
              <p:nvPr/>
            </p:nvSpPr>
            <p:spPr>
              <a:xfrm>
                <a:off x="1111148" y="3131781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4366;p38">
                <a:extLst>
                  <a:ext uri="{FF2B5EF4-FFF2-40B4-BE49-F238E27FC236}">
                    <a16:creationId xmlns:a16="http://schemas.microsoft.com/office/drawing/2014/main" id="{02F32B9A-349A-BAC5-A9AE-2E996F6296A4}"/>
                  </a:ext>
                </a:extLst>
              </p:cNvPr>
              <p:cNvSpPr/>
              <p:nvPr/>
            </p:nvSpPr>
            <p:spPr>
              <a:xfrm>
                <a:off x="1111148" y="315870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4367;p38">
                <a:extLst>
                  <a:ext uri="{FF2B5EF4-FFF2-40B4-BE49-F238E27FC236}">
                    <a16:creationId xmlns:a16="http://schemas.microsoft.com/office/drawing/2014/main" id="{915E60A7-2DEB-D1FC-9AB9-D276804623E4}"/>
                  </a:ext>
                </a:extLst>
              </p:cNvPr>
              <p:cNvSpPr/>
              <p:nvPr/>
            </p:nvSpPr>
            <p:spPr>
              <a:xfrm>
                <a:off x="1111148" y="3184579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3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4368;p38">
                <a:extLst>
                  <a:ext uri="{FF2B5EF4-FFF2-40B4-BE49-F238E27FC236}">
                    <a16:creationId xmlns:a16="http://schemas.microsoft.com/office/drawing/2014/main" id="{A0545188-F1FC-F0A2-0F49-B591161DEA78}"/>
                  </a:ext>
                </a:extLst>
              </p:cNvPr>
              <p:cNvSpPr/>
              <p:nvPr/>
            </p:nvSpPr>
            <p:spPr>
              <a:xfrm>
                <a:off x="1418466" y="3333566"/>
                <a:ext cx="23818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2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0" y="95"/>
                      <a:pt x="0" y="349"/>
                      <a:pt x="127" y="570"/>
                    </a:cubicBezTo>
                    <a:cubicBezTo>
                      <a:pt x="258" y="753"/>
                      <a:pt x="410" y="872"/>
                      <a:pt x="531" y="872"/>
                    </a:cubicBezTo>
                    <a:cubicBezTo>
                      <a:pt x="556" y="872"/>
                      <a:pt x="580" y="867"/>
                      <a:pt x="602" y="855"/>
                    </a:cubicBezTo>
                    <a:cubicBezTo>
                      <a:pt x="729" y="760"/>
                      <a:pt x="729" y="507"/>
                      <a:pt x="602" y="285"/>
                    </a:cubicBezTo>
                    <a:cubicBezTo>
                      <a:pt x="504" y="115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4369;p38">
                <a:extLst>
                  <a:ext uri="{FF2B5EF4-FFF2-40B4-BE49-F238E27FC236}">
                    <a16:creationId xmlns:a16="http://schemas.microsoft.com/office/drawing/2014/main" id="{A2EAE940-B32F-D791-CEB9-6FB650AFA49A}"/>
                  </a:ext>
                </a:extLst>
              </p:cNvPr>
              <p:cNvSpPr/>
              <p:nvPr/>
            </p:nvSpPr>
            <p:spPr>
              <a:xfrm>
                <a:off x="1467082" y="3360978"/>
                <a:ext cx="23851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2" extrusionOk="0">
                    <a:moveTo>
                      <a:pt x="201" y="0"/>
                    </a:moveTo>
                    <a:cubicBezTo>
                      <a:pt x="174" y="0"/>
                      <a:pt x="150" y="5"/>
                      <a:pt x="127" y="16"/>
                    </a:cubicBezTo>
                    <a:cubicBezTo>
                      <a:pt x="1" y="111"/>
                      <a:pt x="1" y="365"/>
                      <a:pt x="127" y="587"/>
                    </a:cubicBezTo>
                    <a:cubicBezTo>
                      <a:pt x="225" y="757"/>
                      <a:pt x="379" y="872"/>
                      <a:pt x="503" y="872"/>
                    </a:cubicBezTo>
                    <a:cubicBezTo>
                      <a:pt x="539" y="872"/>
                      <a:pt x="573" y="862"/>
                      <a:pt x="602" y="840"/>
                    </a:cubicBezTo>
                    <a:cubicBezTo>
                      <a:pt x="729" y="777"/>
                      <a:pt x="729" y="523"/>
                      <a:pt x="602" y="301"/>
                    </a:cubicBezTo>
                    <a:cubicBezTo>
                      <a:pt x="498" y="118"/>
                      <a:pt x="329" y="0"/>
                      <a:pt x="201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4370;p38">
                <a:extLst>
                  <a:ext uri="{FF2B5EF4-FFF2-40B4-BE49-F238E27FC236}">
                    <a16:creationId xmlns:a16="http://schemas.microsoft.com/office/drawing/2014/main" id="{5A74596D-1D2E-9633-3F73-943F74D65A8E}"/>
                  </a:ext>
                </a:extLst>
              </p:cNvPr>
              <p:cNvSpPr/>
              <p:nvPr/>
            </p:nvSpPr>
            <p:spPr>
              <a:xfrm>
                <a:off x="1515732" y="3389077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90" y="0"/>
                    </a:moveTo>
                    <a:cubicBezTo>
                      <a:pt x="78" y="0"/>
                      <a:pt x="0" y="78"/>
                      <a:pt x="0" y="233"/>
                    </a:cubicBezTo>
                    <a:cubicBezTo>
                      <a:pt x="0" y="455"/>
                      <a:pt x="159" y="708"/>
                      <a:pt x="349" y="835"/>
                    </a:cubicBezTo>
                    <a:cubicBezTo>
                      <a:pt x="398" y="860"/>
                      <a:pt x="444" y="872"/>
                      <a:pt x="483" y="872"/>
                    </a:cubicBezTo>
                    <a:cubicBezTo>
                      <a:pt x="596" y="872"/>
                      <a:pt x="665" y="777"/>
                      <a:pt x="665" y="613"/>
                    </a:cubicBezTo>
                    <a:cubicBezTo>
                      <a:pt x="665" y="423"/>
                      <a:pt x="539" y="138"/>
                      <a:pt x="349" y="43"/>
                    </a:cubicBezTo>
                    <a:cubicBezTo>
                      <a:pt x="292" y="15"/>
                      <a:pt x="237" y="0"/>
                      <a:pt x="190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4371;p38">
                <a:extLst>
                  <a:ext uri="{FF2B5EF4-FFF2-40B4-BE49-F238E27FC236}">
                    <a16:creationId xmlns:a16="http://schemas.microsoft.com/office/drawing/2014/main" id="{23985755-637F-0664-99BF-6E41875E7506}"/>
                  </a:ext>
                </a:extLst>
              </p:cNvPr>
              <p:cNvSpPr/>
              <p:nvPr/>
            </p:nvSpPr>
            <p:spPr>
              <a:xfrm>
                <a:off x="1087363" y="3233458"/>
                <a:ext cx="487376" cy="387529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1" extrusionOk="0">
                    <a:moveTo>
                      <a:pt x="230" y="1"/>
                    </a:moveTo>
                    <a:cubicBezTo>
                      <a:pt x="96" y="1"/>
                      <a:pt x="0" y="107"/>
                      <a:pt x="0" y="309"/>
                    </a:cubicBezTo>
                    <a:lnTo>
                      <a:pt x="0" y="2938"/>
                    </a:lnTo>
                    <a:cubicBezTo>
                      <a:pt x="0" y="3223"/>
                      <a:pt x="190" y="3539"/>
                      <a:pt x="412" y="3698"/>
                    </a:cubicBezTo>
                    <a:lnTo>
                      <a:pt x="14505" y="11805"/>
                    </a:lnTo>
                    <a:cubicBezTo>
                      <a:pt x="14569" y="11842"/>
                      <a:pt x="14631" y="11860"/>
                      <a:pt x="14687" y="11860"/>
                    </a:cubicBezTo>
                    <a:cubicBezTo>
                      <a:pt x="14821" y="11860"/>
                      <a:pt x="14916" y="11754"/>
                      <a:pt x="14916" y="11552"/>
                    </a:cubicBezTo>
                    <a:lnTo>
                      <a:pt x="14916" y="8923"/>
                    </a:lnTo>
                    <a:cubicBezTo>
                      <a:pt x="14916" y="8670"/>
                      <a:pt x="14726" y="8321"/>
                      <a:pt x="14505" y="8195"/>
                    </a:cubicBezTo>
                    <a:lnTo>
                      <a:pt x="412" y="56"/>
                    </a:lnTo>
                    <a:cubicBezTo>
                      <a:pt x="347" y="19"/>
                      <a:pt x="285" y="1"/>
                      <a:pt x="23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4372;p38">
                <a:extLst>
                  <a:ext uri="{FF2B5EF4-FFF2-40B4-BE49-F238E27FC236}">
                    <a16:creationId xmlns:a16="http://schemas.microsoft.com/office/drawing/2014/main" id="{4D39B88F-DAA6-4FD9-DBC9-284146E5DE5F}"/>
                  </a:ext>
                </a:extLst>
              </p:cNvPr>
              <p:cNvSpPr/>
              <p:nvPr/>
            </p:nvSpPr>
            <p:spPr>
              <a:xfrm>
                <a:off x="1111148" y="327044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8" name="Google Shape;4373;p38">
                <a:extLst>
                  <a:ext uri="{FF2B5EF4-FFF2-40B4-BE49-F238E27FC236}">
                    <a16:creationId xmlns:a16="http://schemas.microsoft.com/office/drawing/2014/main" id="{97B9C457-2F09-4374-CAD6-46FE77E1E14B}"/>
                  </a:ext>
                </a:extLst>
              </p:cNvPr>
              <p:cNvSpPr/>
              <p:nvPr/>
            </p:nvSpPr>
            <p:spPr>
              <a:xfrm>
                <a:off x="1111148" y="3296319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9" name="Google Shape;4374;p38">
                <a:extLst>
                  <a:ext uri="{FF2B5EF4-FFF2-40B4-BE49-F238E27FC236}">
                    <a16:creationId xmlns:a16="http://schemas.microsoft.com/office/drawing/2014/main" id="{76E906C2-87D2-0861-C8E5-17305984ADE0}"/>
                  </a:ext>
                </a:extLst>
              </p:cNvPr>
              <p:cNvSpPr/>
              <p:nvPr/>
            </p:nvSpPr>
            <p:spPr>
              <a:xfrm>
                <a:off x="1111148" y="3323209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4375;p38">
                <a:extLst>
                  <a:ext uri="{FF2B5EF4-FFF2-40B4-BE49-F238E27FC236}">
                    <a16:creationId xmlns:a16="http://schemas.microsoft.com/office/drawing/2014/main" id="{9129B631-F9FB-BCFD-742C-7A6A97058C76}"/>
                  </a:ext>
                </a:extLst>
              </p:cNvPr>
              <p:cNvSpPr/>
              <p:nvPr/>
            </p:nvSpPr>
            <p:spPr>
              <a:xfrm>
                <a:off x="1418466" y="3471673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34"/>
                      <a:pt x="127" y="587"/>
                    </a:cubicBezTo>
                    <a:cubicBezTo>
                      <a:pt x="249" y="758"/>
                      <a:pt x="390" y="872"/>
                      <a:pt x="506" y="872"/>
                    </a:cubicBezTo>
                    <a:cubicBezTo>
                      <a:pt x="541" y="872"/>
                      <a:pt x="573" y="862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7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4376;p38">
                <a:extLst>
                  <a:ext uri="{FF2B5EF4-FFF2-40B4-BE49-F238E27FC236}">
                    <a16:creationId xmlns:a16="http://schemas.microsoft.com/office/drawing/2014/main" id="{C7B8CF62-87EE-0062-0E87-0570F9F9FEA0}"/>
                  </a:ext>
                </a:extLst>
              </p:cNvPr>
              <p:cNvSpPr/>
              <p:nvPr/>
            </p:nvSpPr>
            <p:spPr>
              <a:xfrm>
                <a:off x="1468128" y="3499804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65" y="0"/>
                    </a:moveTo>
                    <a:cubicBezTo>
                      <a:pt x="63" y="0"/>
                      <a:pt x="0" y="78"/>
                      <a:pt x="0" y="233"/>
                    </a:cubicBezTo>
                    <a:cubicBezTo>
                      <a:pt x="0" y="454"/>
                      <a:pt x="127" y="708"/>
                      <a:pt x="317" y="803"/>
                    </a:cubicBezTo>
                    <a:cubicBezTo>
                      <a:pt x="375" y="842"/>
                      <a:pt x="430" y="860"/>
                      <a:pt x="479" y="860"/>
                    </a:cubicBezTo>
                    <a:cubicBezTo>
                      <a:pt x="589" y="860"/>
                      <a:pt x="666" y="767"/>
                      <a:pt x="666" y="613"/>
                    </a:cubicBezTo>
                    <a:cubicBezTo>
                      <a:pt x="666" y="391"/>
                      <a:pt x="507" y="138"/>
                      <a:pt x="317" y="43"/>
                    </a:cubicBezTo>
                    <a:cubicBezTo>
                      <a:pt x="260" y="14"/>
                      <a:pt x="209" y="0"/>
                      <a:pt x="165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4377;p38">
                <a:extLst>
                  <a:ext uri="{FF2B5EF4-FFF2-40B4-BE49-F238E27FC236}">
                    <a16:creationId xmlns:a16="http://schemas.microsoft.com/office/drawing/2014/main" id="{65991641-794C-F879-A8EF-E77D112B5F95}"/>
                  </a:ext>
                </a:extLst>
              </p:cNvPr>
              <p:cNvSpPr/>
              <p:nvPr/>
            </p:nvSpPr>
            <p:spPr>
              <a:xfrm>
                <a:off x="1514686" y="3527477"/>
                <a:ext cx="23818" cy="2806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59" extrusionOk="0">
                    <a:moveTo>
                      <a:pt x="213" y="0"/>
                    </a:moveTo>
                    <a:cubicBezTo>
                      <a:pt x="182" y="0"/>
                      <a:pt x="153" y="6"/>
                      <a:pt x="127" y="19"/>
                    </a:cubicBezTo>
                    <a:cubicBezTo>
                      <a:pt x="1" y="82"/>
                      <a:pt x="1" y="336"/>
                      <a:pt x="127" y="558"/>
                    </a:cubicBezTo>
                    <a:cubicBezTo>
                      <a:pt x="232" y="741"/>
                      <a:pt x="401" y="859"/>
                      <a:pt x="528" y="859"/>
                    </a:cubicBezTo>
                    <a:cubicBezTo>
                      <a:pt x="555" y="859"/>
                      <a:pt x="580" y="854"/>
                      <a:pt x="602" y="843"/>
                    </a:cubicBezTo>
                    <a:cubicBezTo>
                      <a:pt x="729" y="779"/>
                      <a:pt x="729" y="526"/>
                      <a:pt x="602" y="304"/>
                    </a:cubicBezTo>
                    <a:cubicBezTo>
                      <a:pt x="501" y="101"/>
                      <a:pt x="339" y="0"/>
                      <a:pt x="21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4378;p38">
                <a:extLst>
                  <a:ext uri="{FF2B5EF4-FFF2-40B4-BE49-F238E27FC236}">
                    <a16:creationId xmlns:a16="http://schemas.microsoft.com/office/drawing/2014/main" id="{06F51C77-9032-ADDD-5B4E-56F58FE7DFDC}"/>
                  </a:ext>
                </a:extLst>
              </p:cNvPr>
              <p:cNvSpPr/>
              <p:nvPr/>
            </p:nvSpPr>
            <p:spPr>
              <a:xfrm>
                <a:off x="1087363" y="3371662"/>
                <a:ext cx="487376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74" extrusionOk="0">
                    <a:moveTo>
                      <a:pt x="227" y="1"/>
                    </a:moveTo>
                    <a:cubicBezTo>
                      <a:pt x="94" y="1"/>
                      <a:pt x="0" y="123"/>
                      <a:pt x="0" y="323"/>
                    </a:cubicBezTo>
                    <a:lnTo>
                      <a:pt x="0" y="2951"/>
                    </a:lnTo>
                    <a:cubicBezTo>
                      <a:pt x="0" y="3205"/>
                      <a:pt x="190" y="3553"/>
                      <a:pt x="412" y="3680"/>
                    </a:cubicBezTo>
                    <a:lnTo>
                      <a:pt x="14505" y="11819"/>
                    </a:lnTo>
                    <a:cubicBezTo>
                      <a:pt x="14569" y="11856"/>
                      <a:pt x="14631" y="11874"/>
                      <a:pt x="14687" y="11874"/>
                    </a:cubicBezTo>
                    <a:cubicBezTo>
                      <a:pt x="14821" y="11874"/>
                      <a:pt x="14916" y="11767"/>
                      <a:pt x="14916" y="11565"/>
                    </a:cubicBezTo>
                    <a:lnTo>
                      <a:pt x="14916" y="8937"/>
                    </a:lnTo>
                    <a:cubicBezTo>
                      <a:pt x="14916" y="8652"/>
                      <a:pt x="14726" y="8335"/>
                      <a:pt x="14505" y="8177"/>
                    </a:cubicBezTo>
                    <a:lnTo>
                      <a:pt x="412" y="69"/>
                    </a:lnTo>
                    <a:cubicBezTo>
                      <a:pt x="346" y="22"/>
                      <a:pt x="283" y="1"/>
                      <a:pt x="22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4379;p38">
                <a:extLst>
                  <a:ext uri="{FF2B5EF4-FFF2-40B4-BE49-F238E27FC236}">
                    <a16:creationId xmlns:a16="http://schemas.microsoft.com/office/drawing/2014/main" id="{0364D477-71A7-9AEE-D5B9-9F0E58783D45}"/>
                  </a:ext>
                </a:extLst>
              </p:cNvPr>
              <p:cNvSpPr/>
              <p:nvPr/>
            </p:nvSpPr>
            <p:spPr>
              <a:xfrm>
                <a:off x="1111148" y="3409105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4380;p38">
                <a:extLst>
                  <a:ext uri="{FF2B5EF4-FFF2-40B4-BE49-F238E27FC236}">
                    <a16:creationId xmlns:a16="http://schemas.microsoft.com/office/drawing/2014/main" id="{13D56CA0-0715-A77E-B301-F2E13D1BBDB3}"/>
                  </a:ext>
                </a:extLst>
              </p:cNvPr>
              <p:cNvSpPr/>
              <p:nvPr/>
            </p:nvSpPr>
            <p:spPr>
              <a:xfrm>
                <a:off x="1111148" y="3434949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4381;p38">
                <a:extLst>
                  <a:ext uri="{FF2B5EF4-FFF2-40B4-BE49-F238E27FC236}">
                    <a16:creationId xmlns:a16="http://schemas.microsoft.com/office/drawing/2014/main" id="{A62E7E63-6EFD-0BE1-7C9B-EB9A13398BC7}"/>
                  </a:ext>
                </a:extLst>
              </p:cNvPr>
              <p:cNvSpPr/>
              <p:nvPr/>
            </p:nvSpPr>
            <p:spPr>
              <a:xfrm>
                <a:off x="1111148" y="346187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4382;p38">
                <a:extLst>
                  <a:ext uri="{FF2B5EF4-FFF2-40B4-BE49-F238E27FC236}">
                    <a16:creationId xmlns:a16="http://schemas.microsoft.com/office/drawing/2014/main" id="{C4FAE263-22E7-A900-42B4-AD40D39A6F17}"/>
                  </a:ext>
                </a:extLst>
              </p:cNvPr>
              <p:cNvSpPr/>
              <p:nvPr/>
            </p:nvSpPr>
            <p:spPr>
              <a:xfrm>
                <a:off x="1418466" y="3610335"/>
                <a:ext cx="23818" cy="28000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57" extrusionOk="0">
                    <a:moveTo>
                      <a:pt x="201" y="0"/>
                    </a:moveTo>
                    <a:cubicBezTo>
                      <a:pt x="174" y="0"/>
                      <a:pt x="149" y="6"/>
                      <a:pt x="127" y="17"/>
                    </a:cubicBezTo>
                    <a:cubicBezTo>
                      <a:pt x="0" y="80"/>
                      <a:pt x="0" y="333"/>
                      <a:pt x="127" y="555"/>
                    </a:cubicBezTo>
                    <a:cubicBezTo>
                      <a:pt x="258" y="738"/>
                      <a:pt x="410" y="856"/>
                      <a:pt x="531" y="856"/>
                    </a:cubicBezTo>
                    <a:cubicBezTo>
                      <a:pt x="556" y="856"/>
                      <a:pt x="580" y="851"/>
                      <a:pt x="602" y="840"/>
                    </a:cubicBezTo>
                    <a:cubicBezTo>
                      <a:pt x="729" y="777"/>
                      <a:pt x="729" y="523"/>
                      <a:pt x="602" y="302"/>
                    </a:cubicBezTo>
                    <a:cubicBezTo>
                      <a:pt x="497" y="119"/>
                      <a:pt x="328" y="0"/>
                      <a:pt x="2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4383;p38">
                <a:extLst>
                  <a:ext uri="{FF2B5EF4-FFF2-40B4-BE49-F238E27FC236}">
                    <a16:creationId xmlns:a16="http://schemas.microsoft.com/office/drawing/2014/main" id="{CCF861AD-3362-754F-522A-F393A47D88FC}"/>
                  </a:ext>
                </a:extLst>
              </p:cNvPr>
              <p:cNvSpPr/>
              <p:nvPr/>
            </p:nvSpPr>
            <p:spPr>
              <a:xfrm>
                <a:off x="1467082" y="3637747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1"/>
                    </a:moveTo>
                    <a:cubicBezTo>
                      <a:pt x="191" y="1"/>
                      <a:pt x="157" y="11"/>
                      <a:pt x="127" y="33"/>
                    </a:cubicBezTo>
                    <a:cubicBezTo>
                      <a:pt x="1" y="96"/>
                      <a:pt x="1" y="349"/>
                      <a:pt x="127" y="571"/>
                    </a:cubicBezTo>
                    <a:cubicBezTo>
                      <a:pt x="232" y="754"/>
                      <a:pt x="401" y="872"/>
                      <a:pt x="529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9" y="761"/>
                      <a:pt x="729" y="539"/>
                      <a:pt x="602" y="286"/>
                    </a:cubicBezTo>
                    <a:cubicBezTo>
                      <a:pt x="505" y="115"/>
                      <a:pt x="351" y="1"/>
                      <a:pt x="22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4384;p38">
                <a:extLst>
                  <a:ext uri="{FF2B5EF4-FFF2-40B4-BE49-F238E27FC236}">
                    <a16:creationId xmlns:a16="http://schemas.microsoft.com/office/drawing/2014/main" id="{55D586C5-A87B-BC4A-0D43-8DD5CA2C4A5C}"/>
                  </a:ext>
                </a:extLst>
              </p:cNvPr>
              <p:cNvSpPr/>
              <p:nvPr/>
            </p:nvSpPr>
            <p:spPr>
              <a:xfrm>
                <a:off x="1514686" y="3665682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27" y="1"/>
                    </a:moveTo>
                    <a:cubicBezTo>
                      <a:pt x="190" y="1"/>
                      <a:pt x="156" y="11"/>
                      <a:pt x="127" y="33"/>
                    </a:cubicBezTo>
                    <a:cubicBezTo>
                      <a:pt x="1" y="96"/>
                      <a:pt x="1" y="349"/>
                      <a:pt x="127" y="571"/>
                    </a:cubicBezTo>
                    <a:cubicBezTo>
                      <a:pt x="232" y="754"/>
                      <a:pt x="401" y="872"/>
                      <a:pt x="528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9" y="761"/>
                      <a:pt x="729" y="539"/>
                      <a:pt x="602" y="286"/>
                    </a:cubicBezTo>
                    <a:cubicBezTo>
                      <a:pt x="505" y="115"/>
                      <a:pt x="351" y="1"/>
                      <a:pt x="227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4385;p38">
                <a:extLst>
                  <a:ext uri="{FF2B5EF4-FFF2-40B4-BE49-F238E27FC236}">
                    <a16:creationId xmlns:a16="http://schemas.microsoft.com/office/drawing/2014/main" id="{5185DAB1-5790-37B9-0F6A-9686A15B2230}"/>
                  </a:ext>
                </a:extLst>
              </p:cNvPr>
              <p:cNvSpPr/>
              <p:nvPr/>
            </p:nvSpPr>
            <p:spPr>
              <a:xfrm>
                <a:off x="1087363" y="3510324"/>
                <a:ext cx="487376" cy="387757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8" extrusionOk="0">
                    <a:moveTo>
                      <a:pt x="227" y="0"/>
                    </a:moveTo>
                    <a:cubicBezTo>
                      <a:pt x="94" y="0"/>
                      <a:pt x="0" y="122"/>
                      <a:pt x="0" y="322"/>
                    </a:cubicBezTo>
                    <a:lnTo>
                      <a:pt x="0" y="2919"/>
                    </a:lnTo>
                    <a:cubicBezTo>
                      <a:pt x="0" y="3204"/>
                      <a:pt x="190" y="3553"/>
                      <a:pt x="412" y="3679"/>
                    </a:cubicBezTo>
                    <a:lnTo>
                      <a:pt x="14505" y="11818"/>
                    </a:lnTo>
                    <a:cubicBezTo>
                      <a:pt x="14564" y="11852"/>
                      <a:pt x="14621" y="11868"/>
                      <a:pt x="14673" y="11868"/>
                    </a:cubicBezTo>
                    <a:cubicBezTo>
                      <a:pt x="14815" y="11868"/>
                      <a:pt x="14916" y="11750"/>
                      <a:pt x="14916" y="11565"/>
                    </a:cubicBezTo>
                    <a:lnTo>
                      <a:pt x="14916" y="8936"/>
                    </a:lnTo>
                    <a:cubicBezTo>
                      <a:pt x="14916" y="8651"/>
                      <a:pt x="14726" y="8335"/>
                      <a:pt x="14505" y="8176"/>
                    </a:cubicBezTo>
                    <a:lnTo>
                      <a:pt x="412" y="69"/>
                    </a:lnTo>
                    <a:cubicBezTo>
                      <a:pt x="346" y="22"/>
                      <a:pt x="283" y="0"/>
                      <a:pt x="227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4386;p38">
                <a:extLst>
                  <a:ext uri="{FF2B5EF4-FFF2-40B4-BE49-F238E27FC236}">
                    <a16:creationId xmlns:a16="http://schemas.microsoft.com/office/drawing/2014/main" id="{141A49B6-AF5F-92FE-DF5A-B7DBF800826C}"/>
                  </a:ext>
                </a:extLst>
              </p:cNvPr>
              <p:cNvSpPr/>
              <p:nvPr/>
            </p:nvSpPr>
            <p:spPr>
              <a:xfrm>
                <a:off x="1111148" y="354672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4387;p38">
                <a:extLst>
                  <a:ext uri="{FF2B5EF4-FFF2-40B4-BE49-F238E27FC236}">
                    <a16:creationId xmlns:a16="http://schemas.microsoft.com/office/drawing/2014/main" id="{82D651AA-CD1D-F854-6371-22AEC831C8BA}"/>
                  </a:ext>
                </a:extLst>
              </p:cNvPr>
              <p:cNvSpPr/>
              <p:nvPr/>
            </p:nvSpPr>
            <p:spPr>
              <a:xfrm>
                <a:off x="1111148" y="3573611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4388;p38">
                <a:extLst>
                  <a:ext uri="{FF2B5EF4-FFF2-40B4-BE49-F238E27FC236}">
                    <a16:creationId xmlns:a16="http://schemas.microsoft.com/office/drawing/2014/main" id="{0200A0D6-104C-2F72-6023-0503C0BF7F83}"/>
                  </a:ext>
                </a:extLst>
              </p:cNvPr>
              <p:cNvSpPr/>
              <p:nvPr/>
            </p:nvSpPr>
            <p:spPr>
              <a:xfrm>
                <a:off x="1111148" y="3599488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4389;p38">
                <a:extLst>
                  <a:ext uri="{FF2B5EF4-FFF2-40B4-BE49-F238E27FC236}">
                    <a16:creationId xmlns:a16="http://schemas.microsoft.com/office/drawing/2014/main" id="{5CB8FE21-FC4F-4FC0-EFED-0C0C04054601}"/>
                  </a:ext>
                </a:extLst>
              </p:cNvPr>
              <p:cNvSpPr/>
              <p:nvPr/>
            </p:nvSpPr>
            <p:spPr>
              <a:xfrm>
                <a:off x="1419511" y="3748703"/>
                <a:ext cx="21760" cy="28098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0" extrusionOk="0">
                    <a:moveTo>
                      <a:pt x="187" y="0"/>
                    </a:moveTo>
                    <a:cubicBezTo>
                      <a:pt x="76" y="0"/>
                      <a:pt x="0" y="93"/>
                      <a:pt x="0" y="247"/>
                    </a:cubicBezTo>
                    <a:cubicBezTo>
                      <a:pt x="0" y="469"/>
                      <a:pt x="158" y="722"/>
                      <a:pt x="348" y="817"/>
                    </a:cubicBezTo>
                    <a:cubicBezTo>
                      <a:pt x="405" y="846"/>
                      <a:pt x="457" y="860"/>
                      <a:pt x="501" y="860"/>
                    </a:cubicBezTo>
                    <a:cubicBezTo>
                      <a:pt x="603" y="860"/>
                      <a:pt x="665" y="782"/>
                      <a:pt x="665" y="627"/>
                    </a:cubicBezTo>
                    <a:cubicBezTo>
                      <a:pt x="665" y="405"/>
                      <a:pt x="538" y="152"/>
                      <a:pt x="348" y="57"/>
                    </a:cubicBezTo>
                    <a:cubicBezTo>
                      <a:pt x="290" y="18"/>
                      <a:pt x="235" y="0"/>
                      <a:pt x="1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4390;p38">
                <a:extLst>
                  <a:ext uri="{FF2B5EF4-FFF2-40B4-BE49-F238E27FC236}">
                    <a16:creationId xmlns:a16="http://schemas.microsoft.com/office/drawing/2014/main" id="{DBF711A6-854B-6718-9ADD-8631CA3D35E9}"/>
                  </a:ext>
                </a:extLst>
              </p:cNvPr>
              <p:cNvSpPr/>
              <p:nvPr/>
            </p:nvSpPr>
            <p:spPr>
              <a:xfrm>
                <a:off x="1467082" y="3776409"/>
                <a:ext cx="23851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3" extrusionOk="0">
                    <a:moveTo>
                      <a:pt x="227" y="0"/>
                    </a:moveTo>
                    <a:cubicBezTo>
                      <a:pt x="191" y="0"/>
                      <a:pt x="157" y="11"/>
                      <a:pt x="127" y="32"/>
                    </a:cubicBezTo>
                    <a:cubicBezTo>
                      <a:pt x="1" y="96"/>
                      <a:pt x="1" y="349"/>
                      <a:pt x="127" y="571"/>
                    </a:cubicBezTo>
                    <a:cubicBezTo>
                      <a:pt x="232" y="754"/>
                      <a:pt x="401" y="872"/>
                      <a:pt x="529" y="872"/>
                    </a:cubicBezTo>
                    <a:cubicBezTo>
                      <a:pt x="555" y="872"/>
                      <a:pt x="580" y="867"/>
                      <a:pt x="602" y="856"/>
                    </a:cubicBezTo>
                    <a:cubicBezTo>
                      <a:pt x="729" y="761"/>
                      <a:pt x="729" y="507"/>
                      <a:pt x="602" y="286"/>
                    </a:cubicBezTo>
                    <a:cubicBezTo>
                      <a:pt x="505" y="115"/>
                      <a:pt x="351" y="0"/>
                      <a:pt x="22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4391;p38">
                <a:extLst>
                  <a:ext uri="{FF2B5EF4-FFF2-40B4-BE49-F238E27FC236}">
                    <a16:creationId xmlns:a16="http://schemas.microsoft.com/office/drawing/2014/main" id="{2979AF56-1E09-05ED-794C-17F8369D17FB}"/>
                  </a:ext>
                </a:extLst>
              </p:cNvPr>
              <p:cNvSpPr/>
              <p:nvPr/>
            </p:nvSpPr>
            <p:spPr>
              <a:xfrm>
                <a:off x="1515732" y="3804181"/>
                <a:ext cx="21760" cy="28327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7" extrusionOk="0">
                    <a:moveTo>
                      <a:pt x="205" y="0"/>
                    </a:moveTo>
                    <a:cubicBezTo>
                      <a:pt x="85" y="0"/>
                      <a:pt x="0" y="88"/>
                      <a:pt x="0" y="227"/>
                    </a:cubicBezTo>
                    <a:cubicBezTo>
                      <a:pt x="0" y="449"/>
                      <a:pt x="159" y="702"/>
                      <a:pt x="349" y="829"/>
                    </a:cubicBezTo>
                    <a:cubicBezTo>
                      <a:pt x="400" y="855"/>
                      <a:pt x="446" y="866"/>
                      <a:pt x="486" y="866"/>
                    </a:cubicBezTo>
                    <a:cubicBezTo>
                      <a:pt x="597" y="866"/>
                      <a:pt x="665" y="778"/>
                      <a:pt x="665" y="639"/>
                    </a:cubicBezTo>
                    <a:cubicBezTo>
                      <a:pt x="665" y="417"/>
                      <a:pt x="539" y="164"/>
                      <a:pt x="349" y="37"/>
                    </a:cubicBezTo>
                    <a:cubicBezTo>
                      <a:pt x="298" y="12"/>
                      <a:pt x="249" y="0"/>
                      <a:pt x="20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4392;p38">
                <a:extLst>
                  <a:ext uri="{FF2B5EF4-FFF2-40B4-BE49-F238E27FC236}">
                    <a16:creationId xmlns:a16="http://schemas.microsoft.com/office/drawing/2014/main" id="{54FD788A-D617-15EB-7210-67ACF9CA20B3}"/>
                  </a:ext>
                </a:extLst>
              </p:cNvPr>
              <p:cNvSpPr/>
              <p:nvPr/>
            </p:nvSpPr>
            <p:spPr>
              <a:xfrm>
                <a:off x="1087363" y="3648562"/>
                <a:ext cx="487376" cy="387790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69" extrusionOk="0">
                    <a:moveTo>
                      <a:pt x="244" y="0"/>
                    </a:moveTo>
                    <a:cubicBezTo>
                      <a:pt x="102" y="0"/>
                      <a:pt x="0" y="118"/>
                      <a:pt x="0" y="303"/>
                    </a:cubicBezTo>
                    <a:lnTo>
                      <a:pt x="0" y="2932"/>
                    </a:lnTo>
                    <a:cubicBezTo>
                      <a:pt x="0" y="3217"/>
                      <a:pt x="190" y="3534"/>
                      <a:pt x="412" y="3692"/>
                    </a:cubicBezTo>
                    <a:lnTo>
                      <a:pt x="14505" y="11799"/>
                    </a:lnTo>
                    <a:cubicBezTo>
                      <a:pt x="14571" y="11846"/>
                      <a:pt x="14634" y="11868"/>
                      <a:pt x="14690" y="11868"/>
                    </a:cubicBezTo>
                    <a:cubicBezTo>
                      <a:pt x="14823" y="11868"/>
                      <a:pt x="14916" y="11746"/>
                      <a:pt x="14916" y="11546"/>
                    </a:cubicBezTo>
                    <a:lnTo>
                      <a:pt x="14916" y="8949"/>
                    </a:lnTo>
                    <a:cubicBezTo>
                      <a:pt x="14916" y="8664"/>
                      <a:pt x="14726" y="8316"/>
                      <a:pt x="14505" y="8189"/>
                    </a:cubicBezTo>
                    <a:lnTo>
                      <a:pt x="412" y="50"/>
                    </a:lnTo>
                    <a:cubicBezTo>
                      <a:pt x="353" y="16"/>
                      <a:pt x="295" y="0"/>
                      <a:pt x="24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4393;p38">
                <a:extLst>
                  <a:ext uri="{FF2B5EF4-FFF2-40B4-BE49-F238E27FC236}">
                    <a16:creationId xmlns:a16="http://schemas.microsoft.com/office/drawing/2014/main" id="{90E7C736-DC0B-2210-C520-144C5FA80F97}"/>
                  </a:ext>
                </a:extLst>
              </p:cNvPr>
              <p:cNvSpPr/>
              <p:nvPr/>
            </p:nvSpPr>
            <p:spPr>
              <a:xfrm>
                <a:off x="1111148" y="3685351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4394;p38">
                <a:extLst>
                  <a:ext uri="{FF2B5EF4-FFF2-40B4-BE49-F238E27FC236}">
                    <a16:creationId xmlns:a16="http://schemas.microsoft.com/office/drawing/2014/main" id="{481A81F5-32DE-F6E9-260E-6959675AAC05}"/>
                  </a:ext>
                </a:extLst>
              </p:cNvPr>
              <p:cNvSpPr/>
              <p:nvPr/>
            </p:nvSpPr>
            <p:spPr>
              <a:xfrm>
                <a:off x="1111148" y="371227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5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4395;p38">
                <a:extLst>
                  <a:ext uri="{FF2B5EF4-FFF2-40B4-BE49-F238E27FC236}">
                    <a16:creationId xmlns:a16="http://schemas.microsoft.com/office/drawing/2014/main" id="{C76E05B1-1164-D3D8-132C-F807BE806322}"/>
                  </a:ext>
                </a:extLst>
              </p:cNvPr>
              <p:cNvSpPr/>
              <p:nvPr/>
            </p:nvSpPr>
            <p:spPr>
              <a:xfrm>
                <a:off x="1111148" y="3738117"/>
                <a:ext cx="164571" cy="102494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7" extrusionOk="0">
                    <a:moveTo>
                      <a:pt x="1" y="1"/>
                    </a:moveTo>
                    <a:lnTo>
                      <a:pt x="1" y="223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4396;p38">
                <a:extLst>
                  <a:ext uri="{FF2B5EF4-FFF2-40B4-BE49-F238E27FC236}">
                    <a16:creationId xmlns:a16="http://schemas.microsoft.com/office/drawing/2014/main" id="{5CF6B866-8833-001A-39ED-AFE2E1FA5151}"/>
                  </a:ext>
                </a:extLst>
              </p:cNvPr>
              <p:cNvSpPr/>
              <p:nvPr/>
            </p:nvSpPr>
            <p:spPr>
              <a:xfrm>
                <a:off x="1418466" y="3887136"/>
                <a:ext cx="23818" cy="27968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56" extrusionOk="0">
                    <a:moveTo>
                      <a:pt x="227" y="0"/>
                    </a:moveTo>
                    <a:cubicBezTo>
                      <a:pt x="190" y="0"/>
                      <a:pt x="156" y="10"/>
                      <a:pt x="127" y="32"/>
                    </a:cubicBezTo>
                    <a:cubicBezTo>
                      <a:pt x="0" y="95"/>
                      <a:pt x="0" y="349"/>
                      <a:pt x="127" y="570"/>
                    </a:cubicBezTo>
                    <a:cubicBezTo>
                      <a:pt x="249" y="741"/>
                      <a:pt x="390" y="856"/>
                      <a:pt x="506" y="856"/>
                    </a:cubicBezTo>
                    <a:cubicBezTo>
                      <a:pt x="541" y="856"/>
                      <a:pt x="573" y="845"/>
                      <a:pt x="602" y="824"/>
                    </a:cubicBezTo>
                    <a:cubicBezTo>
                      <a:pt x="729" y="760"/>
                      <a:pt x="729" y="507"/>
                      <a:pt x="602" y="285"/>
                    </a:cubicBezTo>
                    <a:cubicBezTo>
                      <a:pt x="504" y="114"/>
                      <a:pt x="350" y="0"/>
                      <a:pt x="2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4397;p38">
                <a:extLst>
                  <a:ext uri="{FF2B5EF4-FFF2-40B4-BE49-F238E27FC236}">
                    <a16:creationId xmlns:a16="http://schemas.microsoft.com/office/drawing/2014/main" id="{9704D531-8799-9040-5EF4-58A7CBCCAAC9}"/>
                  </a:ext>
                </a:extLst>
              </p:cNvPr>
              <p:cNvSpPr/>
              <p:nvPr/>
            </p:nvSpPr>
            <p:spPr>
              <a:xfrm>
                <a:off x="1467082" y="3914548"/>
                <a:ext cx="23851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730" h="872" extrusionOk="0">
                    <a:moveTo>
                      <a:pt x="201" y="0"/>
                    </a:moveTo>
                    <a:cubicBezTo>
                      <a:pt x="174" y="0"/>
                      <a:pt x="150" y="5"/>
                      <a:pt x="127" y="16"/>
                    </a:cubicBezTo>
                    <a:cubicBezTo>
                      <a:pt x="1" y="111"/>
                      <a:pt x="1" y="333"/>
                      <a:pt x="127" y="586"/>
                    </a:cubicBezTo>
                    <a:cubicBezTo>
                      <a:pt x="225" y="757"/>
                      <a:pt x="379" y="872"/>
                      <a:pt x="503" y="872"/>
                    </a:cubicBezTo>
                    <a:cubicBezTo>
                      <a:pt x="539" y="872"/>
                      <a:pt x="573" y="861"/>
                      <a:pt x="602" y="840"/>
                    </a:cubicBezTo>
                    <a:cubicBezTo>
                      <a:pt x="729" y="776"/>
                      <a:pt x="729" y="523"/>
                      <a:pt x="602" y="301"/>
                    </a:cubicBezTo>
                    <a:cubicBezTo>
                      <a:pt x="498" y="118"/>
                      <a:pt x="329" y="0"/>
                      <a:pt x="201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4398;p38">
                <a:extLst>
                  <a:ext uri="{FF2B5EF4-FFF2-40B4-BE49-F238E27FC236}">
                    <a16:creationId xmlns:a16="http://schemas.microsoft.com/office/drawing/2014/main" id="{1085E3B5-12E8-E05D-520B-A83F6867E8BA}"/>
                  </a:ext>
                </a:extLst>
              </p:cNvPr>
              <p:cNvSpPr/>
              <p:nvPr/>
            </p:nvSpPr>
            <p:spPr>
              <a:xfrm>
                <a:off x="1515732" y="3942647"/>
                <a:ext cx="21760" cy="28490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72" extrusionOk="0">
                    <a:moveTo>
                      <a:pt x="190" y="0"/>
                    </a:moveTo>
                    <a:cubicBezTo>
                      <a:pt x="78" y="0"/>
                      <a:pt x="0" y="78"/>
                      <a:pt x="0" y="233"/>
                    </a:cubicBezTo>
                    <a:cubicBezTo>
                      <a:pt x="0" y="455"/>
                      <a:pt x="159" y="708"/>
                      <a:pt x="349" y="835"/>
                    </a:cubicBezTo>
                    <a:cubicBezTo>
                      <a:pt x="398" y="860"/>
                      <a:pt x="444" y="871"/>
                      <a:pt x="483" y="871"/>
                    </a:cubicBezTo>
                    <a:cubicBezTo>
                      <a:pt x="596" y="871"/>
                      <a:pt x="665" y="777"/>
                      <a:pt x="665" y="613"/>
                    </a:cubicBezTo>
                    <a:cubicBezTo>
                      <a:pt x="665" y="423"/>
                      <a:pt x="539" y="138"/>
                      <a:pt x="349" y="43"/>
                    </a:cubicBezTo>
                    <a:cubicBezTo>
                      <a:pt x="292" y="15"/>
                      <a:pt x="237" y="0"/>
                      <a:pt x="190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4399;p38">
                <a:extLst>
                  <a:ext uri="{FF2B5EF4-FFF2-40B4-BE49-F238E27FC236}">
                    <a16:creationId xmlns:a16="http://schemas.microsoft.com/office/drawing/2014/main" id="{6D8DF2EC-D16A-F59A-FF5F-6817B8DB7561}"/>
                  </a:ext>
                </a:extLst>
              </p:cNvPr>
              <p:cNvSpPr/>
              <p:nvPr/>
            </p:nvSpPr>
            <p:spPr>
              <a:xfrm>
                <a:off x="1087363" y="3787028"/>
                <a:ext cx="487376" cy="387953"/>
              </a:xfrm>
              <a:custGeom>
                <a:avLst/>
                <a:gdLst/>
                <a:ahLst/>
                <a:cxnLst/>
                <a:rect l="l" t="t" r="r" b="b"/>
                <a:pathLst>
                  <a:path w="14917" h="11874" extrusionOk="0">
                    <a:moveTo>
                      <a:pt x="230" y="1"/>
                    </a:moveTo>
                    <a:cubicBezTo>
                      <a:pt x="96" y="1"/>
                      <a:pt x="0" y="107"/>
                      <a:pt x="0" y="309"/>
                    </a:cubicBezTo>
                    <a:lnTo>
                      <a:pt x="0" y="2938"/>
                    </a:lnTo>
                    <a:cubicBezTo>
                      <a:pt x="0" y="3223"/>
                      <a:pt x="190" y="3539"/>
                      <a:pt x="412" y="3698"/>
                    </a:cubicBezTo>
                    <a:lnTo>
                      <a:pt x="14505" y="11805"/>
                    </a:lnTo>
                    <a:cubicBezTo>
                      <a:pt x="14571" y="11852"/>
                      <a:pt x="14634" y="11874"/>
                      <a:pt x="14690" y="11874"/>
                    </a:cubicBezTo>
                    <a:cubicBezTo>
                      <a:pt x="14823" y="11874"/>
                      <a:pt x="14916" y="11752"/>
                      <a:pt x="14916" y="11552"/>
                    </a:cubicBezTo>
                    <a:lnTo>
                      <a:pt x="14916" y="8923"/>
                    </a:lnTo>
                    <a:cubicBezTo>
                      <a:pt x="14916" y="8670"/>
                      <a:pt x="14726" y="8321"/>
                      <a:pt x="14505" y="8195"/>
                    </a:cubicBezTo>
                    <a:lnTo>
                      <a:pt x="412" y="56"/>
                    </a:lnTo>
                    <a:cubicBezTo>
                      <a:pt x="347" y="19"/>
                      <a:pt x="285" y="1"/>
                      <a:pt x="23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4400;p38">
                <a:extLst>
                  <a:ext uri="{FF2B5EF4-FFF2-40B4-BE49-F238E27FC236}">
                    <a16:creationId xmlns:a16="http://schemas.microsoft.com/office/drawing/2014/main" id="{FA2AAFD6-3348-022D-BC9D-469AA6535828}"/>
                  </a:ext>
                </a:extLst>
              </p:cNvPr>
              <p:cNvSpPr/>
              <p:nvPr/>
            </p:nvSpPr>
            <p:spPr>
              <a:xfrm>
                <a:off x="1111148" y="3824013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88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4401;p38">
                <a:extLst>
                  <a:ext uri="{FF2B5EF4-FFF2-40B4-BE49-F238E27FC236}">
                    <a16:creationId xmlns:a16="http://schemas.microsoft.com/office/drawing/2014/main" id="{68A73C93-1C2D-5669-6002-FD2C00E44534}"/>
                  </a:ext>
                </a:extLst>
              </p:cNvPr>
              <p:cNvSpPr/>
              <p:nvPr/>
            </p:nvSpPr>
            <p:spPr>
              <a:xfrm>
                <a:off x="1111148" y="3849890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0"/>
                    </a:moveTo>
                    <a:lnTo>
                      <a:pt x="1" y="254"/>
                    </a:lnTo>
                    <a:lnTo>
                      <a:pt x="5036" y="3135"/>
                    </a:lnTo>
                    <a:lnTo>
                      <a:pt x="5036" y="291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4402;p38">
                <a:extLst>
                  <a:ext uri="{FF2B5EF4-FFF2-40B4-BE49-F238E27FC236}">
                    <a16:creationId xmlns:a16="http://schemas.microsoft.com/office/drawing/2014/main" id="{D54A34B1-4353-617B-C114-EA32FD518B77}"/>
                  </a:ext>
                </a:extLst>
              </p:cNvPr>
              <p:cNvSpPr/>
              <p:nvPr/>
            </p:nvSpPr>
            <p:spPr>
              <a:xfrm>
                <a:off x="1111148" y="3876779"/>
                <a:ext cx="164571" cy="102461"/>
              </a:xfrm>
              <a:custGeom>
                <a:avLst/>
                <a:gdLst/>
                <a:ahLst/>
                <a:cxnLst/>
                <a:rect l="l" t="t" r="r" b="b"/>
                <a:pathLst>
                  <a:path w="5037" h="3136" extrusionOk="0">
                    <a:moveTo>
                      <a:pt x="1" y="1"/>
                    </a:moveTo>
                    <a:lnTo>
                      <a:pt x="1" y="222"/>
                    </a:lnTo>
                    <a:lnTo>
                      <a:pt x="5036" y="3136"/>
                    </a:lnTo>
                    <a:lnTo>
                      <a:pt x="5036" y="291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4403;p38">
                <a:extLst>
                  <a:ext uri="{FF2B5EF4-FFF2-40B4-BE49-F238E27FC236}">
                    <a16:creationId xmlns:a16="http://schemas.microsoft.com/office/drawing/2014/main" id="{3C7D8761-5767-C162-7483-3B00C41C7A55}"/>
                  </a:ext>
                </a:extLst>
              </p:cNvPr>
              <p:cNvSpPr/>
              <p:nvPr/>
            </p:nvSpPr>
            <p:spPr>
              <a:xfrm>
                <a:off x="1418466" y="4025243"/>
                <a:ext cx="23818" cy="28523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73" extrusionOk="0">
                    <a:moveTo>
                      <a:pt x="201" y="1"/>
                    </a:moveTo>
                    <a:cubicBezTo>
                      <a:pt x="174" y="1"/>
                      <a:pt x="149" y="6"/>
                      <a:pt x="127" y="17"/>
                    </a:cubicBezTo>
                    <a:cubicBezTo>
                      <a:pt x="0" y="112"/>
                      <a:pt x="0" y="334"/>
                      <a:pt x="127" y="587"/>
                    </a:cubicBezTo>
                    <a:cubicBezTo>
                      <a:pt x="249" y="758"/>
                      <a:pt x="390" y="872"/>
                      <a:pt x="506" y="872"/>
                    </a:cubicBezTo>
                    <a:cubicBezTo>
                      <a:pt x="541" y="872"/>
                      <a:pt x="573" y="862"/>
                      <a:pt x="602" y="840"/>
                    </a:cubicBezTo>
                    <a:cubicBezTo>
                      <a:pt x="729" y="777"/>
                      <a:pt x="729" y="524"/>
                      <a:pt x="602" y="302"/>
                    </a:cubicBezTo>
                    <a:cubicBezTo>
                      <a:pt x="497" y="119"/>
                      <a:pt x="328" y="1"/>
                      <a:pt x="2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4404;p38">
                <a:extLst>
                  <a:ext uri="{FF2B5EF4-FFF2-40B4-BE49-F238E27FC236}">
                    <a16:creationId xmlns:a16="http://schemas.microsoft.com/office/drawing/2014/main" id="{566D83AB-AC6B-206B-8CDD-A7C6F4A4EC41}"/>
                  </a:ext>
                </a:extLst>
              </p:cNvPr>
              <p:cNvSpPr/>
              <p:nvPr/>
            </p:nvSpPr>
            <p:spPr>
              <a:xfrm>
                <a:off x="1468128" y="4053341"/>
                <a:ext cx="21760" cy="28131"/>
              </a:xfrm>
              <a:custGeom>
                <a:avLst/>
                <a:gdLst/>
                <a:ahLst/>
                <a:cxnLst/>
                <a:rect l="l" t="t" r="r" b="b"/>
                <a:pathLst>
                  <a:path w="666" h="861" extrusionOk="0">
                    <a:moveTo>
                      <a:pt x="165" y="1"/>
                    </a:moveTo>
                    <a:cubicBezTo>
                      <a:pt x="63" y="1"/>
                      <a:pt x="0" y="78"/>
                      <a:pt x="0" y="234"/>
                    </a:cubicBezTo>
                    <a:cubicBezTo>
                      <a:pt x="0" y="455"/>
                      <a:pt x="127" y="709"/>
                      <a:pt x="317" y="804"/>
                    </a:cubicBezTo>
                    <a:cubicBezTo>
                      <a:pt x="375" y="842"/>
                      <a:pt x="430" y="860"/>
                      <a:pt x="479" y="860"/>
                    </a:cubicBezTo>
                    <a:cubicBezTo>
                      <a:pt x="589" y="860"/>
                      <a:pt x="666" y="768"/>
                      <a:pt x="666" y="614"/>
                    </a:cubicBezTo>
                    <a:cubicBezTo>
                      <a:pt x="666" y="424"/>
                      <a:pt x="507" y="139"/>
                      <a:pt x="317" y="44"/>
                    </a:cubicBezTo>
                    <a:cubicBezTo>
                      <a:pt x="260" y="15"/>
                      <a:pt x="209" y="1"/>
                      <a:pt x="165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4405;p38">
                <a:extLst>
                  <a:ext uri="{FF2B5EF4-FFF2-40B4-BE49-F238E27FC236}">
                    <a16:creationId xmlns:a16="http://schemas.microsoft.com/office/drawing/2014/main" id="{3D94E15F-1025-293A-A5D4-D18A43AD38E3}"/>
                  </a:ext>
                </a:extLst>
              </p:cNvPr>
              <p:cNvSpPr/>
              <p:nvPr/>
            </p:nvSpPr>
            <p:spPr>
              <a:xfrm>
                <a:off x="1514686" y="4081047"/>
                <a:ext cx="23818" cy="28066"/>
              </a:xfrm>
              <a:custGeom>
                <a:avLst/>
                <a:gdLst/>
                <a:ahLst/>
                <a:cxnLst/>
                <a:rect l="l" t="t" r="r" b="b"/>
                <a:pathLst>
                  <a:path w="729" h="859" extrusionOk="0">
                    <a:moveTo>
                      <a:pt x="213" y="0"/>
                    </a:moveTo>
                    <a:cubicBezTo>
                      <a:pt x="182" y="0"/>
                      <a:pt x="153" y="6"/>
                      <a:pt x="127" y="19"/>
                    </a:cubicBezTo>
                    <a:cubicBezTo>
                      <a:pt x="1" y="82"/>
                      <a:pt x="1" y="336"/>
                      <a:pt x="127" y="557"/>
                    </a:cubicBezTo>
                    <a:cubicBezTo>
                      <a:pt x="232" y="740"/>
                      <a:pt x="401" y="859"/>
                      <a:pt x="528" y="859"/>
                    </a:cubicBezTo>
                    <a:cubicBezTo>
                      <a:pt x="555" y="859"/>
                      <a:pt x="580" y="853"/>
                      <a:pt x="602" y="842"/>
                    </a:cubicBezTo>
                    <a:cubicBezTo>
                      <a:pt x="729" y="779"/>
                      <a:pt x="729" y="526"/>
                      <a:pt x="602" y="304"/>
                    </a:cubicBezTo>
                    <a:cubicBezTo>
                      <a:pt x="501" y="101"/>
                      <a:pt x="339" y="0"/>
                      <a:pt x="21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4406;p38">
                <a:extLst>
                  <a:ext uri="{FF2B5EF4-FFF2-40B4-BE49-F238E27FC236}">
                    <a16:creationId xmlns:a16="http://schemas.microsoft.com/office/drawing/2014/main" id="{03D5AC21-3D3F-8567-AF38-773721E2C987}"/>
                  </a:ext>
                </a:extLst>
              </p:cNvPr>
              <p:cNvSpPr/>
              <p:nvPr/>
            </p:nvSpPr>
            <p:spPr>
              <a:xfrm>
                <a:off x="1642991" y="2262071"/>
                <a:ext cx="472902" cy="2076207"/>
              </a:xfrm>
              <a:custGeom>
                <a:avLst/>
                <a:gdLst/>
                <a:ahLst/>
                <a:cxnLst/>
                <a:rect l="l" t="t" r="r" b="b"/>
                <a:pathLst>
                  <a:path w="14474" h="63546" extrusionOk="0">
                    <a:moveTo>
                      <a:pt x="14185" y="0"/>
                    </a:moveTo>
                    <a:cubicBezTo>
                      <a:pt x="14112" y="0"/>
                      <a:pt x="14027" y="26"/>
                      <a:pt x="13935" y="81"/>
                    </a:cubicBezTo>
                    <a:lnTo>
                      <a:pt x="539" y="7777"/>
                    </a:lnTo>
                    <a:cubicBezTo>
                      <a:pt x="254" y="7967"/>
                      <a:pt x="1" y="8379"/>
                      <a:pt x="1" y="8727"/>
                    </a:cubicBezTo>
                    <a:lnTo>
                      <a:pt x="1" y="63546"/>
                    </a:lnTo>
                    <a:lnTo>
                      <a:pt x="14473" y="55185"/>
                    </a:lnTo>
                    <a:lnTo>
                      <a:pt x="14473" y="398"/>
                    </a:lnTo>
                    <a:cubicBezTo>
                      <a:pt x="14473" y="152"/>
                      <a:pt x="14362" y="0"/>
                      <a:pt x="1418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4407;p38">
                <a:extLst>
                  <a:ext uri="{FF2B5EF4-FFF2-40B4-BE49-F238E27FC236}">
                    <a16:creationId xmlns:a16="http://schemas.microsoft.com/office/drawing/2014/main" id="{331BAB78-0624-96DA-8333-897CCFF5E96A}"/>
                  </a:ext>
                </a:extLst>
              </p:cNvPr>
              <p:cNvSpPr/>
              <p:nvPr/>
            </p:nvSpPr>
            <p:spPr>
              <a:xfrm>
                <a:off x="1658511" y="2288798"/>
                <a:ext cx="441863" cy="360574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36" extrusionOk="0">
                    <a:moveTo>
                      <a:pt x="13294" y="0"/>
                    </a:moveTo>
                    <a:cubicBezTo>
                      <a:pt x="13238" y="0"/>
                      <a:pt x="13176" y="18"/>
                      <a:pt x="13112" y="55"/>
                    </a:cubicBezTo>
                    <a:lnTo>
                      <a:pt x="444" y="7371"/>
                    </a:lnTo>
                    <a:cubicBezTo>
                      <a:pt x="191" y="7497"/>
                      <a:pt x="1" y="7846"/>
                      <a:pt x="1" y="8099"/>
                    </a:cubicBezTo>
                    <a:lnTo>
                      <a:pt x="1" y="10728"/>
                    </a:lnTo>
                    <a:cubicBezTo>
                      <a:pt x="1" y="10929"/>
                      <a:pt x="96" y="11036"/>
                      <a:pt x="241" y="11036"/>
                    </a:cubicBezTo>
                    <a:cubicBezTo>
                      <a:pt x="301" y="11036"/>
                      <a:pt x="370" y="11018"/>
                      <a:pt x="444" y="10981"/>
                    </a:cubicBezTo>
                    <a:lnTo>
                      <a:pt x="13112" y="3665"/>
                    </a:lnTo>
                    <a:cubicBezTo>
                      <a:pt x="13333" y="3539"/>
                      <a:pt x="13523" y="3190"/>
                      <a:pt x="13523" y="2937"/>
                    </a:cubicBezTo>
                    <a:lnTo>
                      <a:pt x="13523" y="309"/>
                    </a:lnTo>
                    <a:cubicBezTo>
                      <a:pt x="13523" y="107"/>
                      <a:pt x="13428" y="0"/>
                      <a:pt x="1329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4408;p38">
                <a:extLst>
                  <a:ext uri="{FF2B5EF4-FFF2-40B4-BE49-F238E27FC236}">
                    <a16:creationId xmlns:a16="http://schemas.microsoft.com/office/drawing/2014/main" id="{A56CE9EE-613E-6790-2704-DFE14CD418D1}"/>
                  </a:ext>
                </a:extLst>
              </p:cNvPr>
              <p:cNvSpPr/>
              <p:nvPr/>
            </p:nvSpPr>
            <p:spPr>
              <a:xfrm>
                <a:off x="1658511" y="2426970"/>
                <a:ext cx="441863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1" extrusionOk="0">
                    <a:moveTo>
                      <a:pt x="13297" y="1"/>
                    </a:moveTo>
                    <a:cubicBezTo>
                      <a:pt x="13241" y="1"/>
                      <a:pt x="13177" y="23"/>
                      <a:pt x="13112" y="70"/>
                    </a:cubicBezTo>
                    <a:lnTo>
                      <a:pt x="444" y="7354"/>
                    </a:lnTo>
                    <a:cubicBezTo>
                      <a:pt x="191" y="7512"/>
                      <a:pt x="1" y="7829"/>
                      <a:pt x="1" y="8114"/>
                    </a:cubicBezTo>
                    <a:lnTo>
                      <a:pt x="1" y="10742"/>
                    </a:lnTo>
                    <a:cubicBezTo>
                      <a:pt x="1" y="10944"/>
                      <a:pt x="96" y="11051"/>
                      <a:pt x="241" y="11051"/>
                    </a:cubicBezTo>
                    <a:cubicBezTo>
                      <a:pt x="301" y="11051"/>
                      <a:pt x="370" y="11033"/>
                      <a:pt x="444" y="10996"/>
                    </a:cubicBezTo>
                    <a:lnTo>
                      <a:pt x="13112" y="3680"/>
                    </a:lnTo>
                    <a:cubicBezTo>
                      <a:pt x="13333" y="3553"/>
                      <a:pt x="13523" y="3205"/>
                      <a:pt x="13523" y="2920"/>
                    </a:cubicBezTo>
                    <a:lnTo>
                      <a:pt x="13523" y="323"/>
                    </a:lnTo>
                    <a:cubicBezTo>
                      <a:pt x="13523" y="123"/>
                      <a:pt x="13429" y="1"/>
                      <a:pt x="1329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4409;p38">
                <a:extLst>
                  <a:ext uri="{FF2B5EF4-FFF2-40B4-BE49-F238E27FC236}">
                    <a16:creationId xmlns:a16="http://schemas.microsoft.com/office/drawing/2014/main" id="{B90FAEE9-F5A6-58FF-A27A-0BA1F92DCA07}"/>
                  </a:ext>
                </a:extLst>
              </p:cNvPr>
              <p:cNvSpPr/>
              <p:nvPr/>
            </p:nvSpPr>
            <p:spPr>
              <a:xfrm>
                <a:off x="1658511" y="2565240"/>
                <a:ext cx="441863" cy="361260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7" extrusionOk="0">
                    <a:moveTo>
                      <a:pt x="13280" y="0"/>
                    </a:moveTo>
                    <a:cubicBezTo>
                      <a:pt x="13228" y="0"/>
                      <a:pt x="13171" y="16"/>
                      <a:pt x="13112" y="50"/>
                    </a:cubicBezTo>
                    <a:lnTo>
                      <a:pt x="444" y="7365"/>
                    </a:lnTo>
                    <a:cubicBezTo>
                      <a:pt x="191" y="7524"/>
                      <a:pt x="1" y="7840"/>
                      <a:pt x="1" y="8125"/>
                    </a:cubicBezTo>
                    <a:lnTo>
                      <a:pt x="1" y="10754"/>
                    </a:lnTo>
                    <a:cubicBezTo>
                      <a:pt x="1" y="10939"/>
                      <a:pt x="102" y="11057"/>
                      <a:pt x="256" y="11057"/>
                    </a:cubicBezTo>
                    <a:cubicBezTo>
                      <a:pt x="313" y="11057"/>
                      <a:pt x="376" y="11041"/>
                      <a:pt x="444" y="11007"/>
                    </a:cubicBezTo>
                    <a:lnTo>
                      <a:pt x="13112" y="3692"/>
                    </a:lnTo>
                    <a:cubicBezTo>
                      <a:pt x="13333" y="3533"/>
                      <a:pt x="13523" y="3217"/>
                      <a:pt x="13523" y="2932"/>
                    </a:cubicBezTo>
                    <a:lnTo>
                      <a:pt x="13523" y="303"/>
                    </a:lnTo>
                    <a:cubicBezTo>
                      <a:pt x="13523" y="118"/>
                      <a:pt x="13421" y="0"/>
                      <a:pt x="13280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4410;p38">
                <a:extLst>
                  <a:ext uri="{FF2B5EF4-FFF2-40B4-BE49-F238E27FC236}">
                    <a16:creationId xmlns:a16="http://schemas.microsoft.com/office/drawing/2014/main" id="{03762FFB-3512-20F5-5BEC-8D448F0B4024}"/>
                  </a:ext>
                </a:extLst>
              </p:cNvPr>
              <p:cNvSpPr/>
              <p:nvPr/>
            </p:nvSpPr>
            <p:spPr>
              <a:xfrm>
                <a:off x="1658511" y="2703706"/>
                <a:ext cx="441863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1" extrusionOk="0">
                    <a:moveTo>
                      <a:pt x="13294" y="0"/>
                    </a:moveTo>
                    <a:cubicBezTo>
                      <a:pt x="13238" y="0"/>
                      <a:pt x="13176" y="18"/>
                      <a:pt x="13112" y="55"/>
                    </a:cubicBezTo>
                    <a:lnTo>
                      <a:pt x="444" y="7371"/>
                    </a:lnTo>
                    <a:cubicBezTo>
                      <a:pt x="191" y="7498"/>
                      <a:pt x="1" y="7846"/>
                      <a:pt x="1" y="8131"/>
                    </a:cubicBezTo>
                    <a:lnTo>
                      <a:pt x="1" y="10728"/>
                    </a:lnTo>
                    <a:cubicBezTo>
                      <a:pt x="1" y="10928"/>
                      <a:pt x="94" y="11050"/>
                      <a:pt x="238" y="11050"/>
                    </a:cubicBezTo>
                    <a:cubicBezTo>
                      <a:pt x="299" y="11050"/>
                      <a:pt x="369" y="11028"/>
                      <a:pt x="444" y="10981"/>
                    </a:cubicBezTo>
                    <a:lnTo>
                      <a:pt x="13112" y="3697"/>
                    </a:lnTo>
                    <a:cubicBezTo>
                      <a:pt x="13333" y="3539"/>
                      <a:pt x="13523" y="3222"/>
                      <a:pt x="13523" y="2937"/>
                    </a:cubicBezTo>
                    <a:lnTo>
                      <a:pt x="13523" y="309"/>
                    </a:lnTo>
                    <a:cubicBezTo>
                      <a:pt x="13523" y="107"/>
                      <a:pt x="13428" y="0"/>
                      <a:pt x="1329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4411;p38">
                <a:extLst>
                  <a:ext uri="{FF2B5EF4-FFF2-40B4-BE49-F238E27FC236}">
                    <a16:creationId xmlns:a16="http://schemas.microsoft.com/office/drawing/2014/main" id="{C477B835-1900-031A-8697-958EE00946AA}"/>
                  </a:ext>
                </a:extLst>
              </p:cNvPr>
              <p:cNvSpPr/>
              <p:nvPr/>
            </p:nvSpPr>
            <p:spPr>
              <a:xfrm>
                <a:off x="1658511" y="2842335"/>
                <a:ext cx="441863" cy="360606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37" extrusionOk="0">
                    <a:moveTo>
                      <a:pt x="13294" y="1"/>
                    </a:moveTo>
                    <a:cubicBezTo>
                      <a:pt x="13238" y="1"/>
                      <a:pt x="13176" y="19"/>
                      <a:pt x="13112" y="56"/>
                    </a:cubicBezTo>
                    <a:lnTo>
                      <a:pt x="444" y="7372"/>
                    </a:lnTo>
                    <a:cubicBezTo>
                      <a:pt x="191" y="7498"/>
                      <a:pt x="1" y="7847"/>
                      <a:pt x="1" y="8100"/>
                    </a:cubicBezTo>
                    <a:lnTo>
                      <a:pt x="1" y="10728"/>
                    </a:lnTo>
                    <a:cubicBezTo>
                      <a:pt x="1" y="10930"/>
                      <a:pt x="96" y="11037"/>
                      <a:pt x="241" y="11037"/>
                    </a:cubicBezTo>
                    <a:cubicBezTo>
                      <a:pt x="301" y="11037"/>
                      <a:pt x="370" y="11019"/>
                      <a:pt x="444" y="10982"/>
                    </a:cubicBezTo>
                    <a:lnTo>
                      <a:pt x="13112" y="3666"/>
                    </a:lnTo>
                    <a:cubicBezTo>
                      <a:pt x="13333" y="3540"/>
                      <a:pt x="13523" y="3191"/>
                      <a:pt x="13523" y="2938"/>
                    </a:cubicBezTo>
                    <a:lnTo>
                      <a:pt x="13523" y="309"/>
                    </a:lnTo>
                    <a:cubicBezTo>
                      <a:pt x="13523" y="108"/>
                      <a:pt x="13428" y="1"/>
                      <a:pt x="1329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4412;p38">
                <a:extLst>
                  <a:ext uri="{FF2B5EF4-FFF2-40B4-BE49-F238E27FC236}">
                    <a16:creationId xmlns:a16="http://schemas.microsoft.com/office/drawing/2014/main" id="{066D1A7C-0DB4-B2AF-0157-03432838CBE5}"/>
                  </a:ext>
                </a:extLst>
              </p:cNvPr>
              <p:cNvSpPr/>
              <p:nvPr/>
            </p:nvSpPr>
            <p:spPr>
              <a:xfrm>
                <a:off x="1658511" y="2980540"/>
                <a:ext cx="441863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1" extrusionOk="0">
                    <a:moveTo>
                      <a:pt x="13297" y="1"/>
                    </a:moveTo>
                    <a:cubicBezTo>
                      <a:pt x="13241" y="1"/>
                      <a:pt x="13177" y="23"/>
                      <a:pt x="13112" y="70"/>
                    </a:cubicBezTo>
                    <a:lnTo>
                      <a:pt x="444" y="7353"/>
                    </a:lnTo>
                    <a:cubicBezTo>
                      <a:pt x="191" y="7512"/>
                      <a:pt x="1" y="7829"/>
                      <a:pt x="1" y="8114"/>
                    </a:cubicBezTo>
                    <a:lnTo>
                      <a:pt x="1" y="10742"/>
                    </a:lnTo>
                    <a:cubicBezTo>
                      <a:pt x="1" y="10944"/>
                      <a:pt x="96" y="11050"/>
                      <a:pt x="241" y="11050"/>
                    </a:cubicBezTo>
                    <a:cubicBezTo>
                      <a:pt x="301" y="11050"/>
                      <a:pt x="370" y="11032"/>
                      <a:pt x="444" y="10995"/>
                    </a:cubicBezTo>
                    <a:lnTo>
                      <a:pt x="13112" y="3680"/>
                    </a:lnTo>
                    <a:cubicBezTo>
                      <a:pt x="13333" y="3553"/>
                      <a:pt x="13523" y="3205"/>
                      <a:pt x="13523" y="2920"/>
                    </a:cubicBezTo>
                    <a:lnTo>
                      <a:pt x="13523" y="323"/>
                    </a:lnTo>
                    <a:cubicBezTo>
                      <a:pt x="13523" y="123"/>
                      <a:pt x="13429" y="1"/>
                      <a:pt x="1329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4413;p38">
                <a:extLst>
                  <a:ext uri="{FF2B5EF4-FFF2-40B4-BE49-F238E27FC236}">
                    <a16:creationId xmlns:a16="http://schemas.microsoft.com/office/drawing/2014/main" id="{10CF7575-CA87-D1A7-D71C-C2AF39EBD98D}"/>
                  </a:ext>
                </a:extLst>
              </p:cNvPr>
              <p:cNvSpPr/>
              <p:nvPr/>
            </p:nvSpPr>
            <p:spPr>
              <a:xfrm>
                <a:off x="1658511" y="3118777"/>
                <a:ext cx="441863" cy="361293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8" extrusionOk="0">
                    <a:moveTo>
                      <a:pt x="13280" y="1"/>
                    </a:moveTo>
                    <a:cubicBezTo>
                      <a:pt x="13228" y="1"/>
                      <a:pt x="13171" y="17"/>
                      <a:pt x="13112" y="51"/>
                    </a:cubicBezTo>
                    <a:lnTo>
                      <a:pt x="444" y="7366"/>
                    </a:lnTo>
                    <a:cubicBezTo>
                      <a:pt x="191" y="7524"/>
                      <a:pt x="1" y="7841"/>
                      <a:pt x="1" y="8126"/>
                    </a:cubicBezTo>
                    <a:lnTo>
                      <a:pt x="1" y="10755"/>
                    </a:lnTo>
                    <a:cubicBezTo>
                      <a:pt x="1" y="10940"/>
                      <a:pt x="102" y="11058"/>
                      <a:pt x="256" y="11058"/>
                    </a:cubicBezTo>
                    <a:cubicBezTo>
                      <a:pt x="313" y="11058"/>
                      <a:pt x="376" y="11042"/>
                      <a:pt x="444" y="11008"/>
                    </a:cubicBezTo>
                    <a:lnTo>
                      <a:pt x="13112" y="3693"/>
                    </a:lnTo>
                    <a:cubicBezTo>
                      <a:pt x="13333" y="3534"/>
                      <a:pt x="13523" y="3218"/>
                      <a:pt x="13523" y="2932"/>
                    </a:cubicBezTo>
                    <a:lnTo>
                      <a:pt x="13523" y="304"/>
                    </a:lnTo>
                    <a:cubicBezTo>
                      <a:pt x="13523" y="119"/>
                      <a:pt x="13421" y="1"/>
                      <a:pt x="1328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4414;p38">
                <a:extLst>
                  <a:ext uri="{FF2B5EF4-FFF2-40B4-BE49-F238E27FC236}">
                    <a16:creationId xmlns:a16="http://schemas.microsoft.com/office/drawing/2014/main" id="{9E404FEB-C2C0-F618-38F3-04C9916D12D8}"/>
                  </a:ext>
                </a:extLst>
              </p:cNvPr>
              <p:cNvSpPr/>
              <p:nvPr/>
            </p:nvSpPr>
            <p:spPr>
              <a:xfrm>
                <a:off x="1658511" y="3257276"/>
                <a:ext cx="441863" cy="361031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0" extrusionOk="0">
                    <a:moveTo>
                      <a:pt x="13294" y="0"/>
                    </a:moveTo>
                    <a:cubicBezTo>
                      <a:pt x="13238" y="0"/>
                      <a:pt x="13176" y="18"/>
                      <a:pt x="13112" y="55"/>
                    </a:cubicBezTo>
                    <a:lnTo>
                      <a:pt x="444" y="7371"/>
                    </a:lnTo>
                    <a:cubicBezTo>
                      <a:pt x="191" y="7497"/>
                      <a:pt x="1" y="7846"/>
                      <a:pt x="1" y="8131"/>
                    </a:cubicBezTo>
                    <a:lnTo>
                      <a:pt x="1" y="10728"/>
                    </a:lnTo>
                    <a:cubicBezTo>
                      <a:pt x="1" y="10928"/>
                      <a:pt x="94" y="11050"/>
                      <a:pt x="238" y="11050"/>
                    </a:cubicBezTo>
                    <a:cubicBezTo>
                      <a:pt x="299" y="11050"/>
                      <a:pt x="369" y="11028"/>
                      <a:pt x="444" y="10981"/>
                    </a:cubicBezTo>
                    <a:lnTo>
                      <a:pt x="13112" y="3697"/>
                    </a:lnTo>
                    <a:cubicBezTo>
                      <a:pt x="13333" y="3539"/>
                      <a:pt x="13523" y="3222"/>
                      <a:pt x="13523" y="2937"/>
                    </a:cubicBezTo>
                    <a:lnTo>
                      <a:pt x="13523" y="309"/>
                    </a:lnTo>
                    <a:cubicBezTo>
                      <a:pt x="13523" y="107"/>
                      <a:pt x="13428" y="0"/>
                      <a:pt x="1329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4415;p38">
                <a:extLst>
                  <a:ext uri="{FF2B5EF4-FFF2-40B4-BE49-F238E27FC236}">
                    <a16:creationId xmlns:a16="http://schemas.microsoft.com/office/drawing/2014/main" id="{33AA3A22-8CD6-4E1F-3CBB-307C4E6DF578}"/>
                  </a:ext>
                </a:extLst>
              </p:cNvPr>
              <p:cNvSpPr/>
              <p:nvPr/>
            </p:nvSpPr>
            <p:spPr>
              <a:xfrm>
                <a:off x="1658511" y="3395905"/>
                <a:ext cx="441863" cy="360606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37" extrusionOk="0">
                    <a:moveTo>
                      <a:pt x="13294" y="1"/>
                    </a:moveTo>
                    <a:cubicBezTo>
                      <a:pt x="13238" y="1"/>
                      <a:pt x="13176" y="19"/>
                      <a:pt x="13112" y="56"/>
                    </a:cubicBezTo>
                    <a:lnTo>
                      <a:pt x="444" y="7371"/>
                    </a:lnTo>
                    <a:cubicBezTo>
                      <a:pt x="191" y="7498"/>
                      <a:pt x="1" y="7846"/>
                      <a:pt x="1" y="8100"/>
                    </a:cubicBezTo>
                    <a:lnTo>
                      <a:pt x="1" y="10728"/>
                    </a:lnTo>
                    <a:cubicBezTo>
                      <a:pt x="1" y="10930"/>
                      <a:pt x="96" y="11037"/>
                      <a:pt x="241" y="11037"/>
                    </a:cubicBezTo>
                    <a:cubicBezTo>
                      <a:pt x="301" y="11037"/>
                      <a:pt x="370" y="11019"/>
                      <a:pt x="444" y="10982"/>
                    </a:cubicBezTo>
                    <a:lnTo>
                      <a:pt x="13112" y="3666"/>
                    </a:lnTo>
                    <a:cubicBezTo>
                      <a:pt x="13333" y="3539"/>
                      <a:pt x="13523" y="3191"/>
                      <a:pt x="13523" y="2938"/>
                    </a:cubicBezTo>
                    <a:lnTo>
                      <a:pt x="13523" y="309"/>
                    </a:lnTo>
                    <a:cubicBezTo>
                      <a:pt x="13523" y="107"/>
                      <a:pt x="13428" y="1"/>
                      <a:pt x="13294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4416;p38">
                <a:extLst>
                  <a:ext uri="{FF2B5EF4-FFF2-40B4-BE49-F238E27FC236}">
                    <a16:creationId xmlns:a16="http://schemas.microsoft.com/office/drawing/2014/main" id="{08222946-97F9-1DF0-298A-D782D04748E1}"/>
                  </a:ext>
                </a:extLst>
              </p:cNvPr>
              <p:cNvSpPr/>
              <p:nvPr/>
            </p:nvSpPr>
            <p:spPr>
              <a:xfrm>
                <a:off x="1658511" y="3534110"/>
                <a:ext cx="441863" cy="361064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1" extrusionOk="0">
                    <a:moveTo>
                      <a:pt x="13297" y="1"/>
                    </a:moveTo>
                    <a:cubicBezTo>
                      <a:pt x="13241" y="1"/>
                      <a:pt x="13177" y="22"/>
                      <a:pt x="13112" y="70"/>
                    </a:cubicBezTo>
                    <a:lnTo>
                      <a:pt x="444" y="7353"/>
                    </a:lnTo>
                    <a:cubicBezTo>
                      <a:pt x="191" y="7512"/>
                      <a:pt x="1" y="7828"/>
                      <a:pt x="1" y="8113"/>
                    </a:cubicBezTo>
                    <a:lnTo>
                      <a:pt x="1" y="10742"/>
                    </a:lnTo>
                    <a:cubicBezTo>
                      <a:pt x="1" y="10944"/>
                      <a:pt x="96" y="11050"/>
                      <a:pt x="241" y="11050"/>
                    </a:cubicBezTo>
                    <a:cubicBezTo>
                      <a:pt x="301" y="11050"/>
                      <a:pt x="370" y="11032"/>
                      <a:pt x="444" y="10995"/>
                    </a:cubicBezTo>
                    <a:lnTo>
                      <a:pt x="13112" y="3680"/>
                    </a:lnTo>
                    <a:cubicBezTo>
                      <a:pt x="13333" y="3553"/>
                      <a:pt x="13523" y="3205"/>
                      <a:pt x="13523" y="2920"/>
                    </a:cubicBezTo>
                    <a:lnTo>
                      <a:pt x="13523" y="323"/>
                    </a:lnTo>
                    <a:cubicBezTo>
                      <a:pt x="13523" y="123"/>
                      <a:pt x="13429" y="1"/>
                      <a:pt x="13297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4417;p38">
                <a:extLst>
                  <a:ext uri="{FF2B5EF4-FFF2-40B4-BE49-F238E27FC236}">
                    <a16:creationId xmlns:a16="http://schemas.microsoft.com/office/drawing/2014/main" id="{078EE796-FDEB-47BC-CFA3-9AFDCF2F186F}"/>
                  </a:ext>
                </a:extLst>
              </p:cNvPr>
              <p:cNvSpPr/>
              <p:nvPr/>
            </p:nvSpPr>
            <p:spPr>
              <a:xfrm>
                <a:off x="1658511" y="3672347"/>
                <a:ext cx="441863" cy="361293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8" extrusionOk="0">
                    <a:moveTo>
                      <a:pt x="13280" y="1"/>
                    </a:moveTo>
                    <a:cubicBezTo>
                      <a:pt x="13228" y="1"/>
                      <a:pt x="13171" y="17"/>
                      <a:pt x="13112" y="50"/>
                    </a:cubicBezTo>
                    <a:lnTo>
                      <a:pt x="444" y="7366"/>
                    </a:lnTo>
                    <a:cubicBezTo>
                      <a:pt x="191" y="7524"/>
                      <a:pt x="1" y="7841"/>
                      <a:pt x="1" y="8126"/>
                    </a:cubicBezTo>
                    <a:lnTo>
                      <a:pt x="1" y="10755"/>
                    </a:lnTo>
                    <a:cubicBezTo>
                      <a:pt x="1" y="10940"/>
                      <a:pt x="102" y="11058"/>
                      <a:pt x="256" y="11058"/>
                    </a:cubicBezTo>
                    <a:cubicBezTo>
                      <a:pt x="313" y="11058"/>
                      <a:pt x="376" y="11042"/>
                      <a:pt x="444" y="11008"/>
                    </a:cubicBezTo>
                    <a:lnTo>
                      <a:pt x="13112" y="3692"/>
                    </a:lnTo>
                    <a:cubicBezTo>
                      <a:pt x="13333" y="3534"/>
                      <a:pt x="13523" y="3217"/>
                      <a:pt x="13523" y="2932"/>
                    </a:cubicBezTo>
                    <a:lnTo>
                      <a:pt x="13523" y="304"/>
                    </a:lnTo>
                    <a:cubicBezTo>
                      <a:pt x="13523" y="118"/>
                      <a:pt x="13421" y="1"/>
                      <a:pt x="13280" y="1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4418;p38">
                <a:extLst>
                  <a:ext uri="{FF2B5EF4-FFF2-40B4-BE49-F238E27FC236}">
                    <a16:creationId xmlns:a16="http://schemas.microsoft.com/office/drawing/2014/main" id="{C8B0E7C0-00C6-BF2D-0655-0EE259DE9264}"/>
                  </a:ext>
                </a:extLst>
              </p:cNvPr>
              <p:cNvSpPr/>
              <p:nvPr/>
            </p:nvSpPr>
            <p:spPr>
              <a:xfrm>
                <a:off x="1658511" y="3810846"/>
                <a:ext cx="441863" cy="361031"/>
              </a:xfrm>
              <a:custGeom>
                <a:avLst/>
                <a:gdLst/>
                <a:ahLst/>
                <a:cxnLst/>
                <a:rect l="l" t="t" r="r" b="b"/>
                <a:pathLst>
                  <a:path w="13524" h="11050" extrusionOk="0">
                    <a:moveTo>
                      <a:pt x="13294" y="0"/>
                    </a:moveTo>
                    <a:cubicBezTo>
                      <a:pt x="13238" y="0"/>
                      <a:pt x="13176" y="18"/>
                      <a:pt x="13112" y="55"/>
                    </a:cubicBezTo>
                    <a:lnTo>
                      <a:pt x="444" y="7371"/>
                    </a:lnTo>
                    <a:cubicBezTo>
                      <a:pt x="191" y="7497"/>
                      <a:pt x="1" y="7846"/>
                      <a:pt x="1" y="8131"/>
                    </a:cubicBezTo>
                    <a:lnTo>
                      <a:pt x="1" y="10728"/>
                    </a:lnTo>
                    <a:cubicBezTo>
                      <a:pt x="1" y="10928"/>
                      <a:pt x="94" y="11050"/>
                      <a:pt x="238" y="11050"/>
                    </a:cubicBezTo>
                    <a:cubicBezTo>
                      <a:pt x="299" y="11050"/>
                      <a:pt x="369" y="11028"/>
                      <a:pt x="444" y="10981"/>
                    </a:cubicBezTo>
                    <a:lnTo>
                      <a:pt x="13112" y="3697"/>
                    </a:lnTo>
                    <a:cubicBezTo>
                      <a:pt x="13333" y="3539"/>
                      <a:pt x="13523" y="3222"/>
                      <a:pt x="13523" y="2937"/>
                    </a:cubicBezTo>
                    <a:lnTo>
                      <a:pt x="13523" y="308"/>
                    </a:lnTo>
                    <a:cubicBezTo>
                      <a:pt x="13523" y="107"/>
                      <a:pt x="13428" y="0"/>
                      <a:pt x="13294" y="0"/>
                    </a:cubicBezTo>
                    <a:close/>
                  </a:path>
                </a:pathLst>
              </a:custGeom>
              <a:solidFill>
                <a:srgbClr val="DD91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4419;p38">
                <a:extLst>
                  <a:ext uri="{FF2B5EF4-FFF2-40B4-BE49-F238E27FC236}">
                    <a16:creationId xmlns:a16="http://schemas.microsoft.com/office/drawing/2014/main" id="{044D9A03-7BF0-485A-5726-F8384C47F1D5}"/>
                  </a:ext>
                </a:extLst>
              </p:cNvPr>
              <p:cNvSpPr/>
              <p:nvPr/>
            </p:nvSpPr>
            <p:spPr>
              <a:xfrm>
                <a:off x="1047012" y="1828083"/>
                <a:ext cx="1090608" cy="633258"/>
              </a:xfrm>
              <a:custGeom>
                <a:avLst/>
                <a:gdLst/>
                <a:ahLst/>
                <a:cxnLst/>
                <a:rect l="l" t="t" r="r" b="b"/>
                <a:pathLst>
                  <a:path w="33380" h="19382" extrusionOk="0">
                    <a:moveTo>
                      <a:pt x="16151" y="0"/>
                    </a:moveTo>
                    <a:lnTo>
                      <a:pt x="0" y="9342"/>
                    </a:lnTo>
                    <a:lnTo>
                      <a:pt x="17386" y="19382"/>
                    </a:lnTo>
                    <a:lnTo>
                      <a:pt x="33379" y="10134"/>
                    </a:lnTo>
                    <a:lnTo>
                      <a:pt x="16151" y="0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4420;p38">
                <a:extLst>
                  <a:ext uri="{FF2B5EF4-FFF2-40B4-BE49-F238E27FC236}">
                    <a16:creationId xmlns:a16="http://schemas.microsoft.com/office/drawing/2014/main" id="{C31F7C8D-25EF-CA0E-DC8F-92D8EC0B2D38}"/>
                  </a:ext>
                </a:extLst>
              </p:cNvPr>
              <p:cNvSpPr/>
              <p:nvPr/>
            </p:nvSpPr>
            <p:spPr>
              <a:xfrm>
                <a:off x="1220830" y="1949134"/>
                <a:ext cx="533934" cy="429447"/>
              </a:xfrm>
              <a:custGeom>
                <a:avLst/>
                <a:gdLst/>
                <a:ahLst/>
                <a:cxnLst/>
                <a:rect l="l" t="t" r="r" b="b"/>
                <a:pathLst>
                  <a:path w="16342" h="13144" extrusionOk="0">
                    <a:moveTo>
                      <a:pt x="10230" y="0"/>
                    </a:moveTo>
                    <a:lnTo>
                      <a:pt x="1" y="5891"/>
                    </a:lnTo>
                    <a:lnTo>
                      <a:pt x="12510" y="13143"/>
                    </a:lnTo>
                    <a:lnTo>
                      <a:pt x="12510" y="11845"/>
                    </a:lnTo>
                    <a:lnTo>
                      <a:pt x="16342" y="3516"/>
                    </a:lnTo>
                    <a:lnTo>
                      <a:pt x="10230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4421;p38">
                <a:extLst>
                  <a:ext uri="{FF2B5EF4-FFF2-40B4-BE49-F238E27FC236}">
                    <a16:creationId xmlns:a16="http://schemas.microsoft.com/office/drawing/2014/main" id="{E9186EF3-CB86-078C-A950-6DA88D3E8181}"/>
                  </a:ext>
                </a:extLst>
              </p:cNvPr>
              <p:cNvSpPr/>
              <p:nvPr/>
            </p:nvSpPr>
            <p:spPr>
              <a:xfrm>
                <a:off x="1220830" y="2099166"/>
                <a:ext cx="74526" cy="64169"/>
              </a:xfrm>
              <a:custGeom>
                <a:avLst/>
                <a:gdLst/>
                <a:ahLst/>
                <a:cxnLst/>
                <a:rect l="l" t="t" r="r" b="b"/>
                <a:pathLst>
                  <a:path w="2281" h="1964" extrusionOk="0">
                    <a:moveTo>
                      <a:pt x="1" y="0"/>
                    </a:moveTo>
                    <a:lnTo>
                      <a:pt x="1" y="1299"/>
                    </a:lnTo>
                    <a:lnTo>
                      <a:pt x="2091" y="1964"/>
                    </a:lnTo>
                    <a:lnTo>
                      <a:pt x="2281" y="855"/>
                    </a:lnTo>
                    <a:lnTo>
                      <a:pt x="1711" y="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4422;p38">
                <a:extLst>
                  <a:ext uri="{FF2B5EF4-FFF2-40B4-BE49-F238E27FC236}">
                    <a16:creationId xmlns:a16="http://schemas.microsoft.com/office/drawing/2014/main" id="{E9EDF4A8-3035-E07A-3451-1DD237A53B1C}"/>
                  </a:ext>
                </a:extLst>
              </p:cNvPr>
              <p:cNvSpPr/>
              <p:nvPr/>
            </p:nvSpPr>
            <p:spPr>
              <a:xfrm>
                <a:off x="1629530" y="2063978"/>
                <a:ext cx="335285" cy="314604"/>
              </a:xfrm>
              <a:custGeom>
                <a:avLst/>
                <a:gdLst/>
                <a:ahLst/>
                <a:cxnLst/>
                <a:rect l="l" t="t" r="r" b="b"/>
                <a:pathLst>
                  <a:path w="10262" h="9629" extrusionOk="0">
                    <a:moveTo>
                      <a:pt x="3833" y="1"/>
                    </a:moveTo>
                    <a:lnTo>
                      <a:pt x="1" y="8330"/>
                    </a:lnTo>
                    <a:lnTo>
                      <a:pt x="1" y="9628"/>
                    </a:lnTo>
                    <a:lnTo>
                      <a:pt x="10262" y="3738"/>
                    </a:lnTo>
                    <a:lnTo>
                      <a:pt x="8678" y="2819"/>
                    </a:lnTo>
                    <a:lnTo>
                      <a:pt x="3833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4423;p38">
                <a:extLst>
                  <a:ext uri="{FF2B5EF4-FFF2-40B4-BE49-F238E27FC236}">
                    <a16:creationId xmlns:a16="http://schemas.microsoft.com/office/drawing/2014/main" id="{4FD02E22-BB77-FD88-880A-C296A983F9B1}"/>
                  </a:ext>
                </a:extLst>
              </p:cNvPr>
              <p:cNvSpPr/>
              <p:nvPr/>
            </p:nvSpPr>
            <p:spPr>
              <a:xfrm>
                <a:off x="1803380" y="2140562"/>
                <a:ext cx="161435" cy="111773"/>
              </a:xfrm>
              <a:custGeom>
                <a:avLst/>
                <a:gdLst/>
                <a:ahLst/>
                <a:cxnLst/>
                <a:rect l="l" t="t" r="r" b="b"/>
                <a:pathLst>
                  <a:path w="4941" h="3421" extrusionOk="0">
                    <a:moveTo>
                      <a:pt x="1172" y="0"/>
                    </a:moveTo>
                    <a:lnTo>
                      <a:pt x="0" y="3420"/>
                    </a:lnTo>
                    <a:lnTo>
                      <a:pt x="4941" y="1394"/>
                    </a:lnTo>
                    <a:lnTo>
                      <a:pt x="4941" y="95"/>
                    </a:lnTo>
                    <a:lnTo>
                      <a:pt x="1172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4424;p38">
                <a:extLst>
                  <a:ext uri="{FF2B5EF4-FFF2-40B4-BE49-F238E27FC236}">
                    <a16:creationId xmlns:a16="http://schemas.microsoft.com/office/drawing/2014/main" id="{C98D7752-5372-8A37-0E67-4884E6734633}"/>
                  </a:ext>
                </a:extLst>
              </p:cNvPr>
              <p:cNvSpPr/>
              <p:nvPr/>
            </p:nvSpPr>
            <p:spPr>
              <a:xfrm>
                <a:off x="1220830" y="1905680"/>
                <a:ext cx="743985" cy="430460"/>
              </a:xfrm>
              <a:custGeom>
                <a:avLst/>
                <a:gdLst/>
                <a:ahLst/>
                <a:cxnLst/>
                <a:rect l="l" t="t" r="r" b="b"/>
                <a:pathLst>
                  <a:path w="22771" h="13175" extrusionOk="0">
                    <a:moveTo>
                      <a:pt x="10230" y="0"/>
                    </a:moveTo>
                    <a:lnTo>
                      <a:pt x="1" y="5922"/>
                    </a:lnTo>
                    <a:lnTo>
                      <a:pt x="12510" y="13175"/>
                    </a:lnTo>
                    <a:lnTo>
                      <a:pt x="22771" y="7284"/>
                    </a:lnTo>
                    <a:lnTo>
                      <a:pt x="10230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4425;p38">
                <a:extLst>
                  <a:ext uri="{FF2B5EF4-FFF2-40B4-BE49-F238E27FC236}">
                    <a16:creationId xmlns:a16="http://schemas.microsoft.com/office/drawing/2014/main" id="{E3553B73-3064-32AB-2A0A-09C6EEFB1329}"/>
                  </a:ext>
                </a:extLst>
              </p:cNvPr>
              <p:cNvSpPr/>
              <p:nvPr/>
            </p:nvSpPr>
            <p:spPr>
              <a:xfrm>
                <a:off x="1410167" y="2014316"/>
                <a:ext cx="182149" cy="56948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1743" extrusionOk="0">
                    <a:moveTo>
                      <a:pt x="2792" y="1"/>
                    </a:moveTo>
                    <a:cubicBezTo>
                      <a:pt x="2099" y="1"/>
                      <a:pt x="1410" y="159"/>
                      <a:pt x="888" y="476"/>
                    </a:cubicBezTo>
                    <a:cubicBezTo>
                      <a:pt x="254" y="824"/>
                      <a:pt x="1" y="1267"/>
                      <a:pt x="96" y="1742"/>
                    </a:cubicBezTo>
                    <a:cubicBezTo>
                      <a:pt x="159" y="1394"/>
                      <a:pt x="413" y="1046"/>
                      <a:pt x="888" y="792"/>
                    </a:cubicBezTo>
                    <a:cubicBezTo>
                      <a:pt x="1410" y="491"/>
                      <a:pt x="2107" y="341"/>
                      <a:pt x="2804" y="341"/>
                    </a:cubicBezTo>
                    <a:cubicBezTo>
                      <a:pt x="3500" y="341"/>
                      <a:pt x="4197" y="491"/>
                      <a:pt x="4720" y="792"/>
                    </a:cubicBezTo>
                    <a:cubicBezTo>
                      <a:pt x="5195" y="1046"/>
                      <a:pt x="5448" y="1394"/>
                      <a:pt x="5511" y="1742"/>
                    </a:cubicBezTo>
                    <a:cubicBezTo>
                      <a:pt x="5575" y="1267"/>
                      <a:pt x="5321" y="824"/>
                      <a:pt x="4720" y="476"/>
                    </a:cubicBezTo>
                    <a:cubicBezTo>
                      <a:pt x="4181" y="159"/>
                      <a:pt x="3485" y="1"/>
                      <a:pt x="2792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4426;p38">
                <a:extLst>
                  <a:ext uri="{FF2B5EF4-FFF2-40B4-BE49-F238E27FC236}">
                    <a16:creationId xmlns:a16="http://schemas.microsoft.com/office/drawing/2014/main" id="{7A8ABC71-E10E-BBAD-8AA7-9A60A3890D68}"/>
                  </a:ext>
                </a:extLst>
              </p:cNvPr>
              <p:cNvSpPr/>
              <p:nvPr/>
            </p:nvSpPr>
            <p:spPr>
              <a:xfrm>
                <a:off x="1413271" y="2025457"/>
                <a:ext cx="176987" cy="91581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803" extrusionOk="0">
                    <a:moveTo>
                      <a:pt x="2697" y="0"/>
                    </a:moveTo>
                    <a:cubicBezTo>
                      <a:pt x="2004" y="0"/>
                      <a:pt x="1315" y="150"/>
                      <a:pt x="793" y="451"/>
                    </a:cubicBezTo>
                    <a:cubicBezTo>
                      <a:pt x="318" y="705"/>
                      <a:pt x="64" y="1053"/>
                      <a:pt x="1" y="1401"/>
                    </a:cubicBezTo>
                    <a:cubicBezTo>
                      <a:pt x="64" y="1750"/>
                      <a:pt x="318" y="2066"/>
                      <a:pt x="793" y="2351"/>
                    </a:cubicBezTo>
                    <a:cubicBezTo>
                      <a:pt x="1315" y="2652"/>
                      <a:pt x="2012" y="2803"/>
                      <a:pt x="2709" y="2803"/>
                    </a:cubicBezTo>
                    <a:cubicBezTo>
                      <a:pt x="3405" y="2803"/>
                      <a:pt x="4102" y="2652"/>
                      <a:pt x="4625" y="2351"/>
                    </a:cubicBezTo>
                    <a:cubicBezTo>
                      <a:pt x="5100" y="2066"/>
                      <a:pt x="5353" y="1750"/>
                      <a:pt x="5416" y="1401"/>
                    </a:cubicBezTo>
                    <a:cubicBezTo>
                      <a:pt x="5353" y="1053"/>
                      <a:pt x="5100" y="705"/>
                      <a:pt x="4625" y="451"/>
                    </a:cubicBezTo>
                    <a:cubicBezTo>
                      <a:pt x="4086" y="150"/>
                      <a:pt x="3390" y="0"/>
                      <a:pt x="2697" y="0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4427;p38">
                <a:extLst>
                  <a:ext uri="{FF2B5EF4-FFF2-40B4-BE49-F238E27FC236}">
                    <a16:creationId xmlns:a16="http://schemas.microsoft.com/office/drawing/2014/main" id="{2D93F73D-3615-ADFC-F626-7AA03E84AC7E}"/>
                  </a:ext>
                </a:extLst>
              </p:cNvPr>
              <p:cNvSpPr/>
              <p:nvPr/>
            </p:nvSpPr>
            <p:spPr>
              <a:xfrm>
                <a:off x="1348089" y="2074335"/>
                <a:ext cx="141799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03" extrusionOk="0">
                    <a:moveTo>
                      <a:pt x="349" y="0"/>
                    </a:moveTo>
                    <a:lnTo>
                      <a:pt x="1" y="222"/>
                    </a:lnTo>
                    <a:lnTo>
                      <a:pt x="3991" y="2502"/>
                    </a:lnTo>
                    <a:lnTo>
                      <a:pt x="4340" y="231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4428;p38">
                <a:extLst>
                  <a:ext uri="{FF2B5EF4-FFF2-40B4-BE49-F238E27FC236}">
                    <a16:creationId xmlns:a16="http://schemas.microsoft.com/office/drawing/2014/main" id="{B70D6962-A857-C84B-CB5D-48151ED42823}"/>
                  </a:ext>
                </a:extLst>
              </p:cNvPr>
              <p:cNvSpPr/>
              <p:nvPr/>
            </p:nvSpPr>
            <p:spPr>
              <a:xfrm>
                <a:off x="1325349" y="2087796"/>
                <a:ext cx="141766" cy="81747"/>
              </a:xfrm>
              <a:custGeom>
                <a:avLst/>
                <a:gdLst/>
                <a:ahLst/>
                <a:cxnLst/>
                <a:rect l="l" t="t" r="r" b="b"/>
                <a:pathLst>
                  <a:path w="4339" h="2502" extrusionOk="0">
                    <a:moveTo>
                      <a:pt x="348" y="0"/>
                    </a:moveTo>
                    <a:lnTo>
                      <a:pt x="0" y="190"/>
                    </a:lnTo>
                    <a:lnTo>
                      <a:pt x="3990" y="2502"/>
                    </a:lnTo>
                    <a:lnTo>
                      <a:pt x="4339" y="2280"/>
                    </a:lnTo>
                    <a:lnTo>
                      <a:pt x="348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4429;p38">
                <a:extLst>
                  <a:ext uri="{FF2B5EF4-FFF2-40B4-BE49-F238E27FC236}">
                    <a16:creationId xmlns:a16="http://schemas.microsoft.com/office/drawing/2014/main" id="{CCC85B1B-198F-4B28-0945-2ACCF8BFB28A}"/>
                  </a:ext>
                </a:extLst>
              </p:cNvPr>
              <p:cNvSpPr/>
              <p:nvPr/>
            </p:nvSpPr>
            <p:spPr>
              <a:xfrm>
                <a:off x="1302576" y="2100212"/>
                <a:ext cx="141799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34" extrusionOk="0">
                    <a:moveTo>
                      <a:pt x="349" y="0"/>
                    </a:moveTo>
                    <a:lnTo>
                      <a:pt x="0" y="222"/>
                    </a:lnTo>
                    <a:lnTo>
                      <a:pt x="3959" y="2534"/>
                    </a:lnTo>
                    <a:lnTo>
                      <a:pt x="4339" y="2312"/>
                    </a:lnTo>
                    <a:lnTo>
                      <a:pt x="349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4430;p38">
                <a:extLst>
                  <a:ext uri="{FF2B5EF4-FFF2-40B4-BE49-F238E27FC236}">
                    <a16:creationId xmlns:a16="http://schemas.microsoft.com/office/drawing/2014/main" id="{F95CDF01-9E7C-C4D9-1AF7-0B48F58666A2}"/>
                  </a:ext>
                </a:extLst>
              </p:cNvPr>
              <p:cNvSpPr/>
              <p:nvPr/>
            </p:nvSpPr>
            <p:spPr>
              <a:xfrm>
                <a:off x="1556082" y="1949134"/>
                <a:ext cx="142811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03" extrusionOk="0">
                    <a:moveTo>
                      <a:pt x="380" y="0"/>
                    </a:moveTo>
                    <a:lnTo>
                      <a:pt x="0" y="190"/>
                    </a:lnTo>
                    <a:lnTo>
                      <a:pt x="3991" y="2502"/>
                    </a:lnTo>
                    <a:lnTo>
                      <a:pt x="4371" y="2281"/>
                    </a:lnTo>
                    <a:lnTo>
                      <a:pt x="380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4431;p38">
                <a:extLst>
                  <a:ext uri="{FF2B5EF4-FFF2-40B4-BE49-F238E27FC236}">
                    <a16:creationId xmlns:a16="http://schemas.microsoft.com/office/drawing/2014/main" id="{16070DCB-3F5B-E2E2-8661-86BAA2358035}"/>
                  </a:ext>
                </a:extLst>
              </p:cNvPr>
              <p:cNvSpPr/>
              <p:nvPr/>
            </p:nvSpPr>
            <p:spPr>
              <a:xfrm>
                <a:off x="1533310" y="1961550"/>
                <a:ext cx="142811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34" extrusionOk="0">
                    <a:moveTo>
                      <a:pt x="381" y="0"/>
                    </a:moveTo>
                    <a:lnTo>
                      <a:pt x="1" y="222"/>
                    </a:lnTo>
                    <a:lnTo>
                      <a:pt x="3991" y="2534"/>
                    </a:lnTo>
                    <a:lnTo>
                      <a:pt x="4371" y="231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4432;p38">
                <a:extLst>
                  <a:ext uri="{FF2B5EF4-FFF2-40B4-BE49-F238E27FC236}">
                    <a16:creationId xmlns:a16="http://schemas.microsoft.com/office/drawing/2014/main" id="{7B6BBA90-B440-E8E5-2182-085B4BE03ABD}"/>
                  </a:ext>
                </a:extLst>
              </p:cNvPr>
              <p:cNvSpPr/>
              <p:nvPr/>
            </p:nvSpPr>
            <p:spPr>
              <a:xfrm>
                <a:off x="1510537" y="1975011"/>
                <a:ext cx="142844" cy="81747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502" extrusionOk="0">
                    <a:moveTo>
                      <a:pt x="381" y="0"/>
                    </a:moveTo>
                    <a:lnTo>
                      <a:pt x="1" y="222"/>
                    </a:lnTo>
                    <a:lnTo>
                      <a:pt x="3991" y="2502"/>
                    </a:lnTo>
                    <a:lnTo>
                      <a:pt x="4371" y="231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4433;p38">
                <a:extLst>
                  <a:ext uri="{FF2B5EF4-FFF2-40B4-BE49-F238E27FC236}">
                    <a16:creationId xmlns:a16="http://schemas.microsoft.com/office/drawing/2014/main" id="{2C948CF6-BED1-E362-BF94-A428BA18553E}"/>
                  </a:ext>
                </a:extLst>
              </p:cNvPr>
              <p:cNvSpPr/>
              <p:nvPr/>
            </p:nvSpPr>
            <p:spPr>
              <a:xfrm>
                <a:off x="1598491" y="2122691"/>
                <a:ext cx="182149" cy="57210"/>
              </a:xfrm>
              <a:custGeom>
                <a:avLst/>
                <a:gdLst/>
                <a:ahLst/>
                <a:cxnLst/>
                <a:rect l="l" t="t" r="r" b="b"/>
                <a:pathLst>
                  <a:path w="5575" h="1751" extrusionOk="0">
                    <a:moveTo>
                      <a:pt x="2788" y="1"/>
                    </a:moveTo>
                    <a:cubicBezTo>
                      <a:pt x="2091" y="1"/>
                      <a:pt x="1394" y="151"/>
                      <a:pt x="856" y="452"/>
                    </a:cubicBezTo>
                    <a:cubicBezTo>
                      <a:pt x="254" y="801"/>
                      <a:pt x="1" y="1276"/>
                      <a:pt x="96" y="1751"/>
                    </a:cubicBezTo>
                    <a:cubicBezTo>
                      <a:pt x="159" y="1402"/>
                      <a:pt x="412" y="1054"/>
                      <a:pt x="856" y="801"/>
                    </a:cubicBezTo>
                    <a:cubicBezTo>
                      <a:pt x="1394" y="484"/>
                      <a:pt x="2091" y="325"/>
                      <a:pt x="2788" y="325"/>
                    </a:cubicBezTo>
                    <a:cubicBezTo>
                      <a:pt x="3484" y="325"/>
                      <a:pt x="4181" y="484"/>
                      <a:pt x="4719" y="801"/>
                    </a:cubicBezTo>
                    <a:cubicBezTo>
                      <a:pt x="5163" y="1054"/>
                      <a:pt x="5448" y="1402"/>
                      <a:pt x="5511" y="1751"/>
                    </a:cubicBezTo>
                    <a:cubicBezTo>
                      <a:pt x="5575" y="1276"/>
                      <a:pt x="5321" y="801"/>
                      <a:pt x="4719" y="452"/>
                    </a:cubicBezTo>
                    <a:cubicBezTo>
                      <a:pt x="4181" y="151"/>
                      <a:pt x="3484" y="1"/>
                      <a:pt x="2788" y="1"/>
                    </a:cubicBez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4434;p38">
                <a:extLst>
                  <a:ext uri="{FF2B5EF4-FFF2-40B4-BE49-F238E27FC236}">
                    <a16:creationId xmlns:a16="http://schemas.microsoft.com/office/drawing/2014/main" id="{D83B60E2-6FF2-3A79-4E03-13BBBA028709}"/>
                  </a:ext>
                </a:extLst>
              </p:cNvPr>
              <p:cNvSpPr/>
              <p:nvPr/>
            </p:nvSpPr>
            <p:spPr>
              <a:xfrm>
                <a:off x="1601595" y="2133309"/>
                <a:ext cx="176987" cy="92136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2820" extrusionOk="0">
                    <a:moveTo>
                      <a:pt x="2693" y="0"/>
                    </a:moveTo>
                    <a:cubicBezTo>
                      <a:pt x="1996" y="0"/>
                      <a:pt x="1299" y="159"/>
                      <a:pt x="761" y="476"/>
                    </a:cubicBezTo>
                    <a:cubicBezTo>
                      <a:pt x="317" y="729"/>
                      <a:pt x="64" y="1077"/>
                      <a:pt x="1" y="1426"/>
                    </a:cubicBezTo>
                    <a:cubicBezTo>
                      <a:pt x="64" y="1742"/>
                      <a:pt x="317" y="2091"/>
                      <a:pt x="761" y="2344"/>
                    </a:cubicBezTo>
                    <a:cubicBezTo>
                      <a:pt x="1299" y="2661"/>
                      <a:pt x="1996" y="2819"/>
                      <a:pt x="2693" y="2819"/>
                    </a:cubicBezTo>
                    <a:cubicBezTo>
                      <a:pt x="3389" y="2819"/>
                      <a:pt x="4086" y="2661"/>
                      <a:pt x="4624" y="2344"/>
                    </a:cubicBezTo>
                    <a:cubicBezTo>
                      <a:pt x="5068" y="2091"/>
                      <a:pt x="5353" y="1774"/>
                      <a:pt x="5416" y="1426"/>
                    </a:cubicBezTo>
                    <a:cubicBezTo>
                      <a:pt x="5353" y="1077"/>
                      <a:pt x="5068" y="729"/>
                      <a:pt x="4624" y="476"/>
                    </a:cubicBezTo>
                    <a:cubicBezTo>
                      <a:pt x="4086" y="159"/>
                      <a:pt x="3389" y="0"/>
                      <a:pt x="269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4435;p38">
                <a:extLst>
                  <a:ext uri="{FF2B5EF4-FFF2-40B4-BE49-F238E27FC236}">
                    <a16:creationId xmlns:a16="http://schemas.microsoft.com/office/drawing/2014/main" id="{E97B86D6-B35B-6273-8EFA-6345B833A09A}"/>
                  </a:ext>
                </a:extLst>
              </p:cNvPr>
              <p:cNvSpPr/>
              <p:nvPr/>
            </p:nvSpPr>
            <p:spPr>
              <a:xfrm>
                <a:off x="1535368" y="2182971"/>
                <a:ext cx="142844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72" h="2503" extrusionOk="0">
                    <a:moveTo>
                      <a:pt x="381" y="1"/>
                    </a:moveTo>
                    <a:lnTo>
                      <a:pt x="1" y="191"/>
                    </a:lnTo>
                    <a:lnTo>
                      <a:pt x="3991" y="2502"/>
                    </a:lnTo>
                    <a:lnTo>
                      <a:pt x="4371" y="2281"/>
                    </a:lnTo>
                    <a:lnTo>
                      <a:pt x="381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4436;p38">
                <a:extLst>
                  <a:ext uri="{FF2B5EF4-FFF2-40B4-BE49-F238E27FC236}">
                    <a16:creationId xmlns:a16="http://schemas.microsoft.com/office/drawing/2014/main" id="{563405B9-B84A-E8A3-2F52-6C0D41751667}"/>
                  </a:ext>
                </a:extLst>
              </p:cNvPr>
              <p:cNvSpPr/>
              <p:nvPr/>
            </p:nvSpPr>
            <p:spPr>
              <a:xfrm>
                <a:off x="1512628" y="2195387"/>
                <a:ext cx="142811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35" extrusionOk="0">
                    <a:moveTo>
                      <a:pt x="380" y="1"/>
                    </a:moveTo>
                    <a:lnTo>
                      <a:pt x="0" y="222"/>
                    </a:lnTo>
                    <a:lnTo>
                      <a:pt x="3991" y="2534"/>
                    </a:lnTo>
                    <a:lnTo>
                      <a:pt x="4371" y="2312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4437;p38">
                <a:extLst>
                  <a:ext uri="{FF2B5EF4-FFF2-40B4-BE49-F238E27FC236}">
                    <a16:creationId xmlns:a16="http://schemas.microsoft.com/office/drawing/2014/main" id="{50A445DF-9993-B980-574E-50F1FCB0D53F}"/>
                  </a:ext>
                </a:extLst>
              </p:cNvPr>
              <p:cNvSpPr/>
              <p:nvPr/>
            </p:nvSpPr>
            <p:spPr>
              <a:xfrm>
                <a:off x="1489855" y="2208848"/>
                <a:ext cx="142811" cy="82792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34" extrusionOk="0">
                    <a:moveTo>
                      <a:pt x="381" y="0"/>
                    </a:moveTo>
                    <a:lnTo>
                      <a:pt x="1" y="222"/>
                    </a:lnTo>
                    <a:lnTo>
                      <a:pt x="3991" y="2534"/>
                    </a:lnTo>
                    <a:lnTo>
                      <a:pt x="4371" y="231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4438;p38">
                <a:extLst>
                  <a:ext uri="{FF2B5EF4-FFF2-40B4-BE49-F238E27FC236}">
                    <a16:creationId xmlns:a16="http://schemas.microsoft.com/office/drawing/2014/main" id="{2586E332-8CAC-175D-8FE9-82886724069C}"/>
                  </a:ext>
                </a:extLst>
              </p:cNvPr>
              <p:cNvSpPr/>
              <p:nvPr/>
            </p:nvSpPr>
            <p:spPr>
              <a:xfrm>
                <a:off x="1744407" y="2056725"/>
                <a:ext cx="142811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4371" h="2535" extrusionOk="0">
                    <a:moveTo>
                      <a:pt x="380" y="1"/>
                    </a:moveTo>
                    <a:lnTo>
                      <a:pt x="0" y="223"/>
                    </a:lnTo>
                    <a:lnTo>
                      <a:pt x="3990" y="2535"/>
                    </a:lnTo>
                    <a:lnTo>
                      <a:pt x="4370" y="2313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4439;p38">
                <a:extLst>
                  <a:ext uri="{FF2B5EF4-FFF2-40B4-BE49-F238E27FC236}">
                    <a16:creationId xmlns:a16="http://schemas.microsoft.com/office/drawing/2014/main" id="{A001A3FF-5059-A466-3232-26B864E9BD0B}"/>
                  </a:ext>
                </a:extLst>
              </p:cNvPr>
              <p:cNvSpPr/>
              <p:nvPr/>
            </p:nvSpPr>
            <p:spPr>
              <a:xfrm>
                <a:off x="1721634" y="2070186"/>
                <a:ext cx="141799" cy="82825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35" extrusionOk="0">
                    <a:moveTo>
                      <a:pt x="380" y="1"/>
                    </a:moveTo>
                    <a:lnTo>
                      <a:pt x="0" y="222"/>
                    </a:lnTo>
                    <a:lnTo>
                      <a:pt x="3991" y="2534"/>
                    </a:lnTo>
                    <a:lnTo>
                      <a:pt x="4339" y="2313"/>
                    </a:lnTo>
                    <a:lnTo>
                      <a:pt x="380" y="1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4440;p38">
                <a:extLst>
                  <a:ext uri="{FF2B5EF4-FFF2-40B4-BE49-F238E27FC236}">
                    <a16:creationId xmlns:a16="http://schemas.microsoft.com/office/drawing/2014/main" id="{54A83816-3877-9045-B8DB-000451DE01F6}"/>
                  </a:ext>
                </a:extLst>
              </p:cNvPr>
              <p:cNvSpPr/>
              <p:nvPr/>
            </p:nvSpPr>
            <p:spPr>
              <a:xfrm>
                <a:off x="1698861" y="2083647"/>
                <a:ext cx="141799" cy="81779"/>
              </a:xfrm>
              <a:custGeom>
                <a:avLst/>
                <a:gdLst/>
                <a:ahLst/>
                <a:cxnLst/>
                <a:rect l="l" t="t" r="r" b="b"/>
                <a:pathLst>
                  <a:path w="4340" h="2503" extrusionOk="0">
                    <a:moveTo>
                      <a:pt x="381" y="0"/>
                    </a:moveTo>
                    <a:lnTo>
                      <a:pt x="1" y="222"/>
                    </a:lnTo>
                    <a:lnTo>
                      <a:pt x="3991" y="2502"/>
                    </a:lnTo>
                    <a:lnTo>
                      <a:pt x="4339" y="231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1B1F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7" name="Google Shape;2434;p29">
              <a:extLst>
                <a:ext uri="{FF2B5EF4-FFF2-40B4-BE49-F238E27FC236}">
                  <a16:creationId xmlns:a16="http://schemas.microsoft.com/office/drawing/2014/main" id="{14FD0AAF-7FFF-3AB3-42CE-688B48D81182}"/>
                </a:ext>
              </a:extLst>
            </p:cNvPr>
            <p:cNvGrpSpPr/>
            <p:nvPr/>
          </p:nvGrpSpPr>
          <p:grpSpPr>
            <a:xfrm rot="5400000">
              <a:off x="10787187" y="3793872"/>
              <a:ext cx="5309654" cy="3233643"/>
              <a:chOff x="2693250" y="2047950"/>
              <a:chExt cx="3406050" cy="2074325"/>
            </a:xfrm>
          </p:grpSpPr>
          <p:sp>
            <p:nvSpPr>
              <p:cNvPr id="1537" name="Google Shape;2436;p29">
                <a:extLst>
                  <a:ext uri="{FF2B5EF4-FFF2-40B4-BE49-F238E27FC236}">
                    <a16:creationId xmlns:a16="http://schemas.microsoft.com/office/drawing/2014/main" id="{EA07091E-A1C1-8E95-55E9-36DD25E2F0E7}"/>
                  </a:ext>
                </a:extLst>
              </p:cNvPr>
              <p:cNvSpPr/>
              <p:nvPr/>
            </p:nvSpPr>
            <p:spPr>
              <a:xfrm>
                <a:off x="5001925" y="4115925"/>
                <a:ext cx="10973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3895" h="254" extrusionOk="0">
                    <a:moveTo>
                      <a:pt x="127" y="0"/>
                    </a:moveTo>
                    <a:cubicBezTo>
                      <a:pt x="64" y="0"/>
                      <a:pt x="1" y="64"/>
                      <a:pt x="1" y="127"/>
                    </a:cubicBezTo>
                    <a:cubicBezTo>
                      <a:pt x="1" y="190"/>
                      <a:pt x="64" y="254"/>
                      <a:pt x="127" y="254"/>
                    </a:cubicBezTo>
                    <a:lnTo>
                      <a:pt x="666" y="254"/>
                    </a:lnTo>
                    <a:cubicBezTo>
                      <a:pt x="729" y="254"/>
                      <a:pt x="793" y="190"/>
                      <a:pt x="793" y="127"/>
                    </a:cubicBezTo>
                    <a:cubicBezTo>
                      <a:pt x="793" y="64"/>
                      <a:pt x="729" y="0"/>
                      <a:pt x="666" y="0"/>
                    </a:cubicBezTo>
                    <a:close/>
                    <a:moveTo>
                      <a:pt x="1743" y="0"/>
                    </a:moveTo>
                    <a:cubicBezTo>
                      <a:pt x="1648" y="0"/>
                      <a:pt x="1584" y="64"/>
                      <a:pt x="1584" y="127"/>
                    </a:cubicBezTo>
                    <a:cubicBezTo>
                      <a:pt x="1584" y="190"/>
                      <a:pt x="1648" y="254"/>
                      <a:pt x="1743" y="254"/>
                    </a:cubicBezTo>
                    <a:lnTo>
                      <a:pt x="2249" y="254"/>
                    </a:lnTo>
                    <a:cubicBezTo>
                      <a:pt x="2344" y="254"/>
                      <a:pt x="2376" y="190"/>
                      <a:pt x="2408" y="127"/>
                    </a:cubicBezTo>
                    <a:cubicBezTo>
                      <a:pt x="2408" y="64"/>
                      <a:pt x="2344" y="0"/>
                      <a:pt x="2249" y="0"/>
                    </a:cubicBezTo>
                    <a:close/>
                    <a:moveTo>
                      <a:pt x="3326" y="0"/>
                    </a:moveTo>
                    <a:cubicBezTo>
                      <a:pt x="3263" y="0"/>
                      <a:pt x="3199" y="64"/>
                      <a:pt x="3199" y="127"/>
                    </a:cubicBezTo>
                    <a:cubicBezTo>
                      <a:pt x="3199" y="190"/>
                      <a:pt x="3263" y="254"/>
                      <a:pt x="3326" y="254"/>
                    </a:cubicBezTo>
                    <a:lnTo>
                      <a:pt x="3864" y="254"/>
                    </a:lnTo>
                    <a:cubicBezTo>
                      <a:pt x="3928" y="254"/>
                      <a:pt x="3991" y="190"/>
                      <a:pt x="3991" y="127"/>
                    </a:cubicBezTo>
                    <a:cubicBezTo>
                      <a:pt x="3991" y="64"/>
                      <a:pt x="3928" y="0"/>
                      <a:pt x="3864" y="0"/>
                    </a:cubicBezTo>
                    <a:close/>
                    <a:moveTo>
                      <a:pt x="4909" y="0"/>
                    </a:moveTo>
                    <a:cubicBezTo>
                      <a:pt x="4846" y="0"/>
                      <a:pt x="4783" y="64"/>
                      <a:pt x="4783" y="127"/>
                    </a:cubicBezTo>
                    <a:cubicBezTo>
                      <a:pt x="4783" y="190"/>
                      <a:pt x="4846" y="254"/>
                      <a:pt x="4909" y="254"/>
                    </a:cubicBezTo>
                    <a:lnTo>
                      <a:pt x="5448" y="254"/>
                    </a:lnTo>
                    <a:cubicBezTo>
                      <a:pt x="5511" y="254"/>
                      <a:pt x="5575" y="190"/>
                      <a:pt x="5575" y="127"/>
                    </a:cubicBezTo>
                    <a:cubicBezTo>
                      <a:pt x="5575" y="64"/>
                      <a:pt x="5511" y="0"/>
                      <a:pt x="5448" y="0"/>
                    </a:cubicBezTo>
                    <a:close/>
                    <a:moveTo>
                      <a:pt x="6525" y="0"/>
                    </a:moveTo>
                    <a:cubicBezTo>
                      <a:pt x="6430" y="0"/>
                      <a:pt x="6398" y="64"/>
                      <a:pt x="6398" y="127"/>
                    </a:cubicBezTo>
                    <a:cubicBezTo>
                      <a:pt x="6398" y="190"/>
                      <a:pt x="6430" y="254"/>
                      <a:pt x="6525" y="254"/>
                    </a:cubicBezTo>
                    <a:lnTo>
                      <a:pt x="7063" y="254"/>
                    </a:lnTo>
                    <a:cubicBezTo>
                      <a:pt x="7126" y="254"/>
                      <a:pt x="7190" y="190"/>
                      <a:pt x="7190" y="127"/>
                    </a:cubicBezTo>
                    <a:cubicBezTo>
                      <a:pt x="7190" y="64"/>
                      <a:pt x="7126" y="0"/>
                      <a:pt x="7063" y="0"/>
                    </a:cubicBezTo>
                    <a:close/>
                    <a:moveTo>
                      <a:pt x="8108" y="0"/>
                    </a:moveTo>
                    <a:cubicBezTo>
                      <a:pt x="8045" y="0"/>
                      <a:pt x="7981" y="64"/>
                      <a:pt x="7981" y="127"/>
                    </a:cubicBezTo>
                    <a:cubicBezTo>
                      <a:pt x="7981" y="190"/>
                      <a:pt x="8045" y="254"/>
                      <a:pt x="8108" y="254"/>
                    </a:cubicBezTo>
                    <a:lnTo>
                      <a:pt x="8646" y="254"/>
                    </a:lnTo>
                    <a:cubicBezTo>
                      <a:pt x="8710" y="254"/>
                      <a:pt x="8773" y="190"/>
                      <a:pt x="8773" y="127"/>
                    </a:cubicBezTo>
                    <a:cubicBezTo>
                      <a:pt x="8773" y="64"/>
                      <a:pt x="8710" y="0"/>
                      <a:pt x="8646" y="0"/>
                    </a:cubicBezTo>
                    <a:close/>
                    <a:moveTo>
                      <a:pt x="9723" y="0"/>
                    </a:moveTo>
                    <a:cubicBezTo>
                      <a:pt x="9628" y="0"/>
                      <a:pt x="9565" y="64"/>
                      <a:pt x="9565" y="127"/>
                    </a:cubicBezTo>
                    <a:cubicBezTo>
                      <a:pt x="9565" y="190"/>
                      <a:pt x="9628" y="254"/>
                      <a:pt x="9723" y="254"/>
                    </a:cubicBezTo>
                    <a:lnTo>
                      <a:pt x="10230" y="254"/>
                    </a:lnTo>
                    <a:cubicBezTo>
                      <a:pt x="10325" y="254"/>
                      <a:pt x="10388" y="190"/>
                      <a:pt x="10388" y="127"/>
                    </a:cubicBezTo>
                    <a:cubicBezTo>
                      <a:pt x="10388" y="64"/>
                      <a:pt x="10325" y="0"/>
                      <a:pt x="10230" y="0"/>
                    </a:cubicBezTo>
                    <a:close/>
                    <a:moveTo>
                      <a:pt x="11307" y="0"/>
                    </a:moveTo>
                    <a:cubicBezTo>
                      <a:pt x="11243" y="0"/>
                      <a:pt x="11180" y="64"/>
                      <a:pt x="11180" y="127"/>
                    </a:cubicBezTo>
                    <a:cubicBezTo>
                      <a:pt x="11180" y="190"/>
                      <a:pt x="11243" y="254"/>
                      <a:pt x="11307" y="254"/>
                    </a:cubicBezTo>
                    <a:lnTo>
                      <a:pt x="11845" y="254"/>
                    </a:lnTo>
                    <a:cubicBezTo>
                      <a:pt x="11908" y="254"/>
                      <a:pt x="11972" y="190"/>
                      <a:pt x="11972" y="127"/>
                    </a:cubicBezTo>
                    <a:cubicBezTo>
                      <a:pt x="11972" y="64"/>
                      <a:pt x="11908" y="0"/>
                      <a:pt x="11845" y="0"/>
                    </a:cubicBezTo>
                    <a:close/>
                    <a:moveTo>
                      <a:pt x="12890" y="0"/>
                    </a:moveTo>
                    <a:cubicBezTo>
                      <a:pt x="12827" y="0"/>
                      <a:pt x="12763" y="64"/>
                      <a:pt x="12763" y="127"/>
                    </a:cubicBezTo>
                    <a:cubicBezTo>
                      <a:pt x="12763" y="190"/>
                      <a:pt x="12827" y="254"/>
                      <a:pt x="12890" y="254"/>
                    </a:cubicBezTo>
                    <a:lnTo>
                      <a:pt x="13428" y="254"/>
                    </a:lnTo>
                    <a:cubicBezTo>
                      <a:pt x="13492" y="254"/>
                      <a:pt x="13555" y="190"/>
                      <a:pt x="13555" y="127"/>
                    </a:cubicBezTo>
                    <a:cubicBezTo>
                      <a:pt x="13555" y="64"/>
                      <a:pt x="13523" y="0"/>
                      <a:pt x="13428" y="0"/>
                    </a:cubicBezTo>
                    <a:close/>
                    <a:moveTo>
                      <a:pt x="14505" y="0"/>
                    </a:moveTo>
                    <a:cubicBezTo>
                      <a:pt x="14410" y="0"/>
                      <a:pt x="14379" y="64"/>
                      <a:pt x="14379" y="127"/>
                    </a:cubicBezTo>
                    <a:cubicBezTo>
                      <a:pt x="14379" y="190"/>
                      <a:pt x="14410" y="254"/>
                      <a:pt x="14505" y="254"/>
                    </a:cubicBezTo>
                    <a:lnTo>
                      <a:pt x="15044" y="254"/>
                    </a:lnTo>
                    <a:cubicBezTo>
                      <a:pt x="15107" y="254"/>
                      <a:pt x="15170" y="190"/>
                      <a:pt x="15170" y="127"/>
                    </a:cubicBezTo>
                    <a:cubicBezTo>
                      <a:pt x="15170" y="64"/>
                      <a:pt x="15107" y="0"/>
                      <a:pt x="15044" y="0"/>
                    </a:cubicBezTo>
                    <a:close/>
                    <a:moveTo>
                      <a:pt x="16089" y="0"/>
                    </a:moveTo>
                    <a:cubicBezTo>
                      <a:pt x="16025" y="0"/>
                      <a:pt x="15962" y="64"/>
                      <a:pt x="15962" y="127"/>
                    </a:cubicBezTo>
                    <a:cubicBezTo>
                      <a:pt x="15962" y="190"/>
                      <a:pt x="16025" y="254"/>
                      <a:pt x="16089" y="254"/>
                    </a:cubicBezTo>
                    <a:lnTo>
                      <a:pt x="16627" y="254"/>
                    </a:lnTo>
                    <a:cubicBezTo>
                      <a:pt x="16690" y="254"/>
                      <a:pt x="16754" y="190"/>
                      <a:pt x="16754" y="127"/>
                    </a:cubicBezTo>
                    <a:cubicBezTo>
                      <a:pt x="16754" y="64"/>
                      <a:pt x="16690" y="0"/>
                      <a:pt x="16627" y="0"/>
                    </a:cubicBezTo>
                    <a:close/>
                    <a:moveTo>
                      <a:pt x="17704" y="0"/>
                    </a:moveTo>
                    <a:cubicBezTo>
                      <a:pt x="17609" y="0"/>
                      <a:pt x="17545" y="64"/>
                      <a:pt x="17545" y="127"/>
                    </a:cubicBezTo>
                    <a:cubicBezTo>
                      <a:pt x="17545" y="190"/>
                      <a:pt x="17609" y="254"/>
                      <a:pt x="17704" y="254"/>
                    </a:cubicBezTo>
                    <a:lnTo>
                      <a:pt x="18211" y="254"/>
                    </a:lnTo>
                    <a:cubicBezTo>
                      <a:pt x="18306" y="254"/>
                      <a:pt x="18369" y="190"/>
                      <a:pt x="18369" y="127"/>
                    </a:cubicBezTo>
                    <a:cubicBezTo>
                      <a:pt x="18369" y="64"/>
                      <a:pt x="18306" y="0"/>
                      <a:pt x="18211" y="0"/>
                    </a:cubicBezTo>
                    <a:close/>
                    <a:moveTo>
                      <a:pt x="19287" y="0"/>
                    </a:moveTo>
                    <a:cubicBezTo>
                      <a:pt x="19224" y="0"/>
                      <a:pt x="19161" y="64"/>
                      <a:pt x="19161" y="127"/>
                    </a:cubicBezTo>
                    <a:cubicBezTo>
                      <a:pt x="19161" y="190"/>
                      <a:pt x="19224" y="254"/>
                      <a:pt x="19287" y="254"/>
                    </a:cubicBezTo>
                    <a:lnTo>
                      <a:pt x="19826" y="254"/>
                    </a:lnTo>
                    <a:cubicBezTo>
                      <a:pt x="19889" y="254"/>
                      <a:pt x="19952" y="190"/>
                      <a:pt x="19952" y="127"/>
                    </a:cubicBezTo>
                    <a:cubicBezTo>
                      <a:pt x="19952" y="64"/>
                      <a:pt x="19889" y="0"/>
                      <a:pt x="19826" y="0"/>
                    </a:cubicBezTo>
                    <a:close/>
                    <a:moveTo>
                      <a:pt x="20902" y="0"/>
                    </a:moveTo>
                    <a:cubicBezTo>
                      <a:pt x="20807" y="0"/>
                      <a:pt x="20744" y="64"/>
                      <a:pt x="20744" y="127"/>
                    </a:cubicBezTo>
                    <a:cubicBezTo>
                      <a:pt x="20744" y="190"/>
                      <a:pt x="20807" y="254"/>
                      <a:pt x="20902" y="254"/>
                    </a:cubicBezTo>
                    <a:lnTo>
                      <a:pt x="21409" y="254"/>
                    </a:lnTo>
                    <a:cubicBezTo>
                      <a:pt x="21504" y="254"/>
                      <a:pt x="21536" y="190"/>
                      <a:pt x="21567" y="127"/>
                    </a:cubicBezTo>
                    <a:cubicBezTo>
                      <a:pt x="21567" y="64"/>
                      <a:pt x="21504" y="0"/>
                      <a:pt x="21409" y="0"/>
                    </a:cubicBezTo>
                    <a:close/>
                    <a:moveTo>
                      <a:pt x="22486" y="0"/>
                    </a:moveTo>
                    <a:cubicBezTo>
                      <a:pt x="22391" y="0"/>
                      <a:pt x="22359" y="64"/>
                      <a:pt x="22359" y="127"/>
                    </a:cubicBezTo>
                    <a:cubicBezTo>
                      <a:pt x="22359" y="190"/>
                      <a:pt x="22391" y="254"/>
                      <a:pt x="22486" y="254"/>
                    </a:cubicBezTo>
                    <a:lnTo>
                      <a:pt x="23024" y="254"/>
                    </a:lnTo>
                    <a:cubicBezTo>
                      <a:pt x="23088" y="254"/>
                      <a:pt x="23151" y="190"/>
                      <a:pt x="23151" y="127"/>
                    </a:cubicBezTo>
                    <a:cubicBezTo>
                      <a:pt x="23151" y="64"/>
                      <a:pt x="23088" y="0"/>
                      <a:pt x="23024" y="0"/>
                    </a:cubicBezTo>
                    <a:close/>
                    <a:moveTo>
                      <a:pt x="24069" y="0"/>
                    </a:moveTo>
                    <a:cubicBezTo>
                      <a:pt x="24006" y="0"/>
                      <a:pt x="23943" y="64"/>
                      <a:pt x="23943" y="127"/>
                    </a:cubicBezTo>
                    <a:cubicBezTo>
                      <a:pt x="23943" y="190"/>
                      <a:pt x="24006" y="254"/>
                      <a:pt x="24069" y="254"/>
                    </a:cubicBezTo>
                    <a:lnTo>
                      <a:pt x="24608" y="254"/>
                    </a:lnTo>
                    <a:cubicBezTo>
                      <a:pt x="24671" y="254"/>
                      <a:pt x="24734" y="190"/>
                      <a:pt x="24734" y="127"/>
                    </a:cubicBezTo>
                    <a:cubicBezTo>
                      <a:pt x="24734" y="64"/>
                      <a:pt x="24671" y="0"/>
                      <a:pt x="24608" y="0"/>
                    </a:cubicBezTo>
                    <a:close/>
                    <a:moveTo>
                      <a:pt x="25684" y="0"/>
                    </a:moveTo>
                    <a:cubicBezTo>
                      <a:pt x="25589" y="0"/>
                      <a:pt x="25526" y="64"/>
                      <a:pt x="25526" y="127"/>
                    </a:cubicBezTo>
                    <a:cubicBezTo>
                      <a:pt x="25526" y="190"/>
                      <a:pt x="25589" y="254"/>
                      <a:pt x="25684" y="254"/>
                    </a:cubicBezTo>
                    <a:lnTo>
                      <a:pt x="26191" y="254"/>
                    </a:lnTo>
                    <a:cubicBezTo>
                      <a:pt x="26286" y="254"/>
                      <a:pt x="26349" y="190"/>
                      <a:pt x="26349" y="127"/>
                    </a:cubicBezTo>
                    <a:cubicBezTo>
                      <a:pt x="26349" y="64"/>
                      <a:pt x="26286" y="0"/>
                      <a:pt x="26191" y="0"/>
                    </a:cubicBezTo>
                    <a:close/>
                    <a:moveTo>
                      <a:pt x="27268" y="0"/>
                    </a:moveTo>
                    <a:cubicBezTo>
                      <a:pt x="27205" y="0"/>
                      <a:pt x="27141" y="64"/>
                      <a:pt x="27141" y="127"/>
                    </a:cubicBezTo>
                    <a:cubicBezTo>
                      <a:pt x="27141" y="190"/>
                      <a:pt x="27205" y="254"/>
                      <a:pt x="27268" y="254"/>
                    </a:cubicBezTo>
                    <a:lnTo>
                      <a:pt x="27806" y="254"/>
                    </a:lnTo>
                    <a:cubicBezTo>
                      <a:pt x="27870" y="254"/>
                      <a:pt x="27933" y="190"/>
                      <a:pt x="27933" y="127"/>
                    </a:cubicBezTo>
                    <a:cubicBezTo>
                      <a:pt x="27933" y="64"/>
                      <a:pt x="27870" y="0"/>
                      <a:pt x="27806" y="0"/>
                    </a:cubicBezTo>
                    <a:close/>
                    <a:moveTo>
                      <a:pt x="28883" y="0"/>
                    </a:moveTo>
                    <a:cubicBezTo>
                      <a:pt x="28788" y="0"/>
                      <a:pt x="28725" y="64"/>
                      <a:pt x="28725" y="127"/>
                    </a:cubicBezTo>
                    <a:cubicBezTo>
                      <a:pt x="28725" y="190"/>
                      <a:pt x="28788" y="254"/>
                      <a:pt x="28883" y="254"/>
                    </a:cubicBezTo>
                    <a:lnTo>
                      <a:pt x="29390" y="254"/>
                    </a:lnTo>
                    <a:cubicBezTo>
                      <a:pt x="29485" y="254"/>
                      <a:pt x="29548" y="190"/>
                      <a:pt x="29548" y="127"/>
                    </a:cubicBezTo>
                    <a:cubicBezTo>
                      <a:pt x="29548" y="64"/>
                      <a:pt x="29485" y="0"/>
                      <a:pt x="29390" y="0"/>
                    </a:cubicBezTo>
                    <a:close/>
                    <a:moveTo>
                      <a:pt x="30466" y="0"/>
                    </a:moveTo>
                    <a:cubicBezTo>
                      <a:pt x="30403" y="0"/>
                      <a:pt x="30340" y="64"/>
                      <a:pt x="30340" y="127"/>
                    </a:cubicBezTo>
                    <a:cubicBezTo>
                      <a:pt x="30340" y="190"/>
                      <a:pt x="30403" y="254"/>
                      <a:pt x="30466" y="254"/>
                    </a:cubicBezTo>
                    <a:lnTo>
                      <a:pt x="31005" y="254"/>
                    </a:lnTo>
                    <a:cubicBezTo>
                      <a:pt x="31068" y="254"/>
                      <a:pt x="31131" y="190"/>
                      <a:pt x="31131" y="127"/>
                    </a:cubicBezTo>
                    <a:cubicBezTo>
                      <a:pt x="31131" y="64"/>
                      <a:pt x="31068" y="0"/>
                      <a:pt x="31005" y="0"/>
                    </a:cubicBezTo>
                    <a:close/>
                    <a:moveTo>
                      <a:pt x="32050" y="0"/>
                    </a:moveTo>
                    <a:cubicBezTo>
                      <a:pt x="31987" y="0"/>
                      <a:pt x="31923" y="64"/>
                      <a:pt x="31923" y="127"/>
                    </a:cubicBezTo>
                    <a:cubicBezTo>
                      <a:pt x="31923" y="190"/>
                      <a:pt x="31987" y="254"/>
                      <a:pt x="32050" y="254"/>
                    </a:cubicBezTo>
                    <a:lnTo>
                      <a:pt x="32588" y="254"/>
                    </a:lnTo>
                    <a:cubicBezTo>
                      <a:pt x="32652" y="254"/>
                      <a:pt x="32715" y="190"/>
                      <a:pt x="32715" y="127"/>
                    </a:cubicBezTo>
                    <a:cubicBezTo>
                      <a:pt x="32715" y="64"/>
                      <a:pt x="32683" y="0"/>
                      <a:pt x="32588" y="0"/>
                    </a:cubicBezTo>
                    <a:close/>
                    <a:moveTo>
                      <a:pt x="33665" y="0"/>
                    </a:moveTo>
                    <a:cubicBezTo>
                      <a:pt x="33570" y="0"/>
                      <a:pt x="33538" y="64"/>
                      <a:pt x="33538" y="127"/>
                    </a:cubicBezTo>
                    <a:cubicBezTo>
                      <a:pt x="33538" y="190"/>
                      <a:pt x="33570" y="254"/>
                      <a:pt x="33665" y="254"/>
                    </a:cubicBezTo>
                    <a:lnTo>
                      <a:pt x="34203" y="254"/>
                    </a:lnTo>
                    <a:cubicBezTo>
                      <a:pt x="34267" y="254"/>
                      <a:pt x="34330" y="190"/>
                      <a:pt x="34330" y="127"/>
                    </a:cubicBezTo>
                    <a:cubicBezTo>
                      <a:pt x="34330" y="64"/>
                      <a:pt x="34267" y="0"/>
                      <a:pt x="34203" y="0"/>
                    </a:cubicBezTo>
                    <a:close/>
                    <a:moveTo>
                      <a:pt x="35248" y="0"/>
                    </a:moveTo>
                    <a:cubicBezTo>
                      <a:pt x="35185" y="0"/>
                      <a:pt x="35122" y="64"/>
                      <a:pt x="35122" y="127"/>
                    </a:cubicBezTo>
                    <a:cubicBezTo>
                      <a:pt x="35122" y="190"/>
                      <a:pt x="35185" y="254"/>
                      <a:pt x="35248" y="254"/>
                    </a:cubicBezTo>
                    <a:lnTo>
                      <a:pt x="35787" y="254"/>
                    </a:lnTo>
                    <a:cubicBezTo>
                      <a:pt x="35850" y="254"/>
                      <a:pt x="35914" y="190"/>
                      <a:pt x="35914" y="127"/>
                    </a:cubicBezTo>
                    <a:cubicBezTo>
                      <a:pt x="35914" y="64"/>
                      <a:pt x="35850" y="0"/>
                      <a:pt x="35787" y="0"/>
                    </a:cubicBezTo>
                    <a:close/>
                    <a:moveTo>
                      <a:pt x="36864" y="0"/>
                    </a:moveTo>
                    <a:cubicBezTo>
                      <a:pt x="36769" y="0"/>
                      <a:pt x="36705" y="64"/>
                      <a:pt x="36705" y="127"/>
                    </a:cubicBezTo>
                    <a:cubicBezTo>
                      <a:pt x="36705" y="190"/>
                      <a:pt x="36769" y="254"/>
                      <a:pt x="36864" y="254"/>
                    </a:cubicBezTo>
                    <a:lnTo>
                      <a:pt x="37370" y="254"/>
                    </a:lnTo>
                    <a:cubicBezTo>
                      <a:pt x="37465" y="254"/>
                      <a:pt x="37529" y="190"/>
                      <a:pt x="37529" y="127"/>
                    </a:cubicBezTo>
                    <a:cubicBezTo>
                      <a:pt x="37529" y="64"/>
                      <a:pt x="37465" y="0"/>
                      <a:pt x="37370" y="0"/>
                    </a:cubicBezTo>
                    <a:close/>
                    <a:moveTo>
                      <a:pt x="38447" y="0"/>
                    </a:moveTo>
                    <a:cubicBezTo>
                      <a:pt x="38384" y="0"/>
                      <a:pt x="38320" y="64"/>
                      <a:pt x="38320" y="127"/>
                    </a:cubicBezTo>
                    <a:cubicBezTo>
                      <a:pt x="38320" y="190"/>
                      <a:pt x="38384" y="254"/>
                      <a:pt x="38447" y="254"/>
                    </a:cubicBezTo>
                    <a:lnTo>
                      <a:pt x="38985" y="254"/>
                    </a:lnTo>
                    <a:cubicBezTo>
                      <a:pt x="39049" y="254"/>
                      <a:pt x="39112" y="190"/>
                      <a:pt x="39112" y="127"/>
                    </a:cubicBezTo>
                    <a:cubicBezTo>
                      <a:pt x="39112" y="64"/>
                      <a:pt x="39049" y="0"/>
                      <a:pt x="38985" y="0"/>
                    </a:cubicBezTo>
                    <a:close/>
                    <a:moveTo>
                      <a:pt x="40062" y="0"/>
                    </a:moveTo>
                    <a:cubicBezTo>
                      <a:pt x="39967" y="0"/>
                      <a:pt x="39904" y="64"/>
                      <a:pt x="39904" y="127"/>
                    </a:cubicBezTo>
                    <a:cubicBezTo>
                      <a:pt x="39904" y="190"/>
                      <a:pt x="39967" y="254"/>
                      <a:pt x="40062" y="254"/>
                    </a:cubicBezTo>
                    <a:lnTo>
                      <a:pt x="40569" y="254"/>
                    </a:lnTo>
                    <a:cubicBezTo>
                      <a:pt x="40664" y="254"/>
                      <a:pt x="40696" y="190"/>
                      <a:pt x="40727" y="127"/>
                    </a:cubicBezTo>
                    <a:cubicBezTo>
                      <a:pt x="40727" y="64"/>
                      <a:pt x="40664" y="0"/>
                      <a:pt x="40569" y="0"/>
                    </a:cubicBezTo>
                    <a:close/>
                    <a:moveTo>
                      <a:pt x="41646" y="0"/>
                    </a:moveTo>
                    <a:cubicBezTo>
                      <a:pt x="41551" y="0"/>
                      <a:pt x="41519" y="64"/>
                      <a:pt x="41519" y="127"/>
                    </a:cubicBezTo>
                    <a:cubicBezTo>
                      <a:pt x="41519" y="190"/>
                      <a:pt x="41551" y="254"/>
                      <a:pt x="41646" y="254"/>
                    </a:cubicBezTo>
                    <a:lnTo>
                      <a:pt x="42184" y="254"/>
                    </a:lnTo>
                    <a:cubicBezTo>
                      <a:pt x="42247" y="254"/>
                      <a:pt x="42311" y="190"/>
                      <a:pt x="42311" y="127"/>
                    </a:cubicBezTo>
                    <a:cubicBezTo>
                      <a:pt x="42311" y="64"/>
                      <a:pt x="42247" y="0"/>
                      <a:pt x="42184" y="0"/>
                    </a:cubicBezTo>
                    <a:close/>
                    <a:moveTo>
                      <a:pt x="43229" y="0"/>
                    </a:moveTo>
                    <a:cubicBezTo>
                      <a:pt x="43166" y="0"/>
                      <a:pt x="43102" y="64"/>
                      <a:pt x="43102" y="127"/>
                    </a:cubicBezTo>
                    <a:cubicBezTo>
                      <a:pt x="43102" y="190"/>
                      <a:pt x="43166" y="254"/>
                      <a:pt x="43229" y="254"/>
                    </a:cubicBezTo>
                    <a:lnTo>
                      <a:pt x="43767" y="254"/>
                    </a:lnTo>
                    <a:cubicBezTo>
                      <a:pt x="43831" y="254"/>
                      <a:pt x="43894" y="190"/>
                      <a:pt x="43894" y="127"/>
                    </a:cubicBezTo>
                    <a:cubicBezTo>
                      <a:pt x="43894" y="64"/>
                      <a:pt x="43831" y="0"/>
                      <a:pt x="4376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8" name="Google Shape;2437;p29">
                <a:extLst>
                  <a:ext uri="{FF2B5EF4-FFF2-40B4-BE49-F238E27FC236}">
                    <a16:creationId xmlns:a16="http://schemas.microsoft.com/office/drawing/2014/main" id="{09EE92A1-88D5-B88F-658F-32C83E380E24}"/>
                  </a:ext>
                </a:extLst>
              </p:cNvPr>
              <p:cNvSpPr/>
              <p:nvPr/>
            </p:nvSpPr>
            <p:spPr>
              <a:xfrm>
                <a:off x="5001925" y="2047950"/>
                <a:ext cx="10973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3895" h="254" extrusionOk="0">
                    <a:moveTo>
                      <a:pt x="127" y="0"/>
                    </a:moveTo>
                    <a:cubicBezTo>
                      <a:pt x="64" y="0"/>
                      <a:pt x="1" y="63"/>
                      <a:pt x="1" y="127"/>
                    </a:cubicBezTo>
                    <a:cubicBezTo>
                      <a:pt x="1" y="190"/>
                      <a:pt x="64" y="253"/>
                      <a:pt x="127" y="253"/>
                    </a:cubicBezTo>
                    <a:lnTo>
                      <a:pt x="666" y="253"/>
                    </a:lnTo>
                    <a:cubicBezTo>
                      <a:pt x="729" y="253"/>
                      <a:pt x="793" y="190"/>
                      <a:pt x="793" y="127"/>
                    </a:cubicBezTo>
                    <a:cubicBezTo>
                      <a:pt x="793" y="63"/>
                      <a:pt x="729" y="0"/>
                      <a:pt x="666" y="0"/>
                    </a:cubicBezTo>
                    <a:close/>
                    <a:moveTo>
                      <a:pt x="1743" y="0"/>
                    </a:moveTo>
                    <a:cubicBezTo>
                      <a:pt x="1648" y="0"/>
                      <a:pt x="1584" y="63"/>
                      <a:pt x="1584" y="127"/>
                    </a:cubicBezTo>
                    <a:cubicBezTo>
                      <a:pt x="1584" y="190"/>
                      <a:pt x="1648" y="253"/>
                      <a:pt x="1743" y="253"/>
                    </a:cubicBezTo>
                    <a:lnTo>
                      <a:pt x="2249" y="253"/>
                    </a:lnTo>
                    <a:cubicBezTo>
                      <a:pt x="2344" y="253"/>
                      <a:pt x="2376" y="190"/>
                      <a:pt x="2408" y="127"/>
                    </a:cubicBezTo>
                    <a:cubicBezTo>
                      <a:pt x="2408" y="63"/>
                      <a:pt x="2344" y="0"/>
                      <a:pt x="2249" y="0"/>
                    </a:cubicBezTo>
                    <a:close/>
                    <a:moveTo>
                      <a:pt x="3326" y="0"/>
                    </a:moveTo>
                    <a:cubicBezTo>
                      <a:pt x="3263" y="0"/>
                      <a:pt x="3199" y="63"/>
                      <a:pt x="3199" y="127"/>
                    </a:cubicBezTo>
                    <a:cubicBezTo>
                      <a:pt x="3199" y="190"/>
                      <a:pt x="3263" y="253"/>
                      <a:pt x="3326" y="253"/>
                    </a:cubicBezTo>
                    <a:lnTo>
                      <a:pt x="3864" y="253"/>
                    </a:lnTo>
                    <a:cubicBezTo>
                      <a:pt x="3928" y="253"/>
                      <a:pt x="3991" y="190"/>
                      <a:pt x="3991" y="127"/>
                    </a:cubicBezTo>
                    <a:cubicBezTo>
                      <a:pt x="3991" y="63"/>
                      <a:pt x="3928" y="0"/>
                      <a:pt x="3864" y="0"/>
                    </a:cubicBezTo>
                    <a:close/>
                    <a:moveTo>
                      <a:pt x="4909" y="0"/>
                    </a:moveTo>
                    <a:cubicBezTo>
                      <a:pt x="4846" y="0"/>
                      <a:pt x="4783" y="63"/>
                      <a:pt x="4783" y="127"/>
                    </a:cubicBezTo>
                    <a:cubicBezTo>
                      <a:pt x="4783" y="190"/>
                      <a:pt x="4846" y="253"/>
                      <a:pt x="4909" y="253"/>
                    </a:cubicBezTo>
                    <a:lnTo>
                      <a:pt x="5448" y="253"/>
                    </a:lnTo>
                    <a:cubicBezTo>
                      <a:pt x="5511" y="253"/>
                      <a:pt x="5575" y="190"/>
                      <a:pt x="5575" y="127"/>
                    </a:cubicBezTo>
                    <a:cubicBezTo>
                      <a:pt x="5575" y="63"/>
                      <a:pt x="5511" y="0"/>
                      <a:pt x="5448" y="0"/>
                    </a:cubicBezTo>
                    <a:close/>
                    <a:moveTo>
                      <a:pt x="6525" y="0"/>
                    </a:moveTo>
                    <a:cubicBezTo>
                      <a:pt x="6430" y="0"/>
                      <a:pt x="6398" y="63"/>
                      <a:pt x="6398" y="127"/>
                    </a:cubicBezTo>
                    <a:cubicBezTo>
                      <a:pt x="6398" y="190"/>
                      <a:pt x="6430" y="253"/>
                      <a:pt x="6525" y="253"/>
                    </a:cubicBezTo>
                    <a:lnTo>
                      <a:pt x="7063" y="253"/>
                    </a:lnTo>
                    <a:cubicBezTo>
                      <a:pt x="7126" y="253"/>
                      <a:pt x="7190" y="190"/>
                      <a:pt x="7190" y="127"/>
                    </a:cubicBezTo>
                    <a:cubicBezTo>
                      <a:pt x="7190" y="63"/>
                      <a:pt x="7126" y="0"/>
                      <a:pt x="7063" y="0"/>
                    </a:cubicBezTo>
                    <a:close/>
                    <a:moveTo>
                      <a:pt x="8108" y="0"/>
                    </a:moveTo>
                    <a:cubicBezTo>
                      <a:pt x="8045" y="0"/>
                      <a:pt x="7981" y="63"/>
                      <a:pt x="7981" y="127"/>
                    </a:cubicBezTo>
                    <a:cubicBezTo>
                      <a:pt x="7981" y="190"/>
                      <a:pt x="8045" y="253"/>
                      <a:pt x="8108" y="253"/>
                    </a:cubicBezTo>
                    <a:lnTo>
                      <a:pt x="8646" y="253"/>
                    </a:lnTo>
                    <a:cubicBezTo>
                      <a:pt x="8710" y="253"/>
                      <a:pt x="8773" y="190"/>
                      <a:pt x="8773" y="127"/>
                    </a:cubicBezTo>
                    <a:cubicBezTo>
                      <a:pt x="8773" y="63"/>
                      <a:pt x="8710" y="0"/>
                      <a:pt x="8646" y="0"/>
                    </a:cubicBezTo>
                    <a:close/>
                    <a:moveTo>
                      <a:pt x="9723" y="0"/>
                    </a:moveTo>
                    <a:cubicBezTo>
                      <a:pt x="9628" y="0"/>
                      <a:pt x="9565" y="63"/>
                      <a:pt x="9565" y="127"/>
                    </a:cubicBezTo>
                    <a:cubicBezTo>
                      <a:pt x="9565" y="190"/>
                      <a:pt x="9628" y="253"/>
                      <a:pt x="9723" y="253"/>
                    </a:cubicBezTo>
                    <a:lnTo>
                      <a:pt x="10230" y="253"/>
                    </a:lnTo>
                    <a:cubicBezTo>
                      <a:pt x="10325" y="253"/>
                      <a:pt x="10388" y="190"/>
                      <a:pt x="10388" y="127"/>
                    </a:cubicBezTo>
                    <a:cubicBezTo>
                      <a:pt x="10388" y="63"/>
                      <a:pt x="10325" y="0"/>
                      <a:pt x="10230" y="0"/>
                    </a:cubicBezTo>
                    <a:close/>
                    <a:moveTo>
                      <a:pt x="11307" y="0"/>
                    </a:moveTo>
                    <a:cubicBezTo>
                      <a:pt x="11243" y="0"/>
                      <a:pt x="11180" y="63"/>
                      <a:pt x="11180" y="127"/>
                    </a:cubicBezTo>
                    <a:cubicBezTo>
                      <a:pt x="11180" y="190"/>
                      <a:pt x="11243" y="253"/>
                      <a:pt x="11307" y="253"/>
                    </a:cubicBezTo>
                    <a:lnTo>
                      <a:pt x="11845" y="253"/>
                    </a:lnTo>
                    <a:cubicBezTo>
                      <a:pt x="11908" y="253"/>
                      <a:pt x="11972" y="190"/>
                      <a:pt x="11972" y="127"/>
                    </a:cubicBezTo>
                    <a:cubicBezTo>
                      <a:pt x="11972" y="63"/>
                      <a:pt x="11908" y="0"/>
                      <a:pt x="11845" y="0"/>
                    </a:cubicBezTo>
                    <a:close/>
                    <a:moveTo>
                      <a:pt x="12890" y="0"/>
                    </a:moveTo>
                    <a:cubicBezTo>
                      <a:pt x="12827" y="0"/>
                      <a:pt x="12763" y="63"/>
                      <a:pt x="12763" y="127"/>
                    </a:cubicBezTo>
                    <a:cubicBezTo>
                      <a:pt x="12763" y="190"/>
                      <a:pt x="12827" y="253"/>
                      <a:pt x="12890" y="253"/>
                    </a:cubicBezTo>
                    <a:lnTo>
                      <a:pt x="13428" y="253"/>
                    </a:lnTo>
                    <a:cubicBezTo>
                      <a:pt x="13492" y="253"/>
                      <a:pt x="13555" y="190"/>
                      <a:pt x="13555" y="127"/>
                    </a:cubicBezTo>
                    <a:cubicBezTo>
                      <a:pt x="13555" y="63"/>
                      <a:pt x="13523" y="0"/>
                      <a:pt x="13428" y="0"/>
                    </a:cubicBezTo>
                    <a:close/>
                    <a:moveTo>
                      <a:pt x="14505" y="0"/>
                    </a:moveTo>
                    <a:cubicBezTo>
                      <a:pt x="14410" y="0"/>
                      <a:pt x="14379" y="63"/>
                      <a:pt x="14379" y="127"/>
                    </a:cubicBezTo>
                    <a:cubicBezTo>
                      <a:pt x="14379" y="190"/>
                      <a:pt x="14410" y="253"/>
                      <a:pt x="14505" y="253"/>
                    </a:cubicBezTo>
                    <a:lnTo>
                      <a:pt x="15044" y="253"/>
                    </a:lnTo>
                    <a:cubicBezTo>
                      <a:pt x="15107" y="253"/>
                      <a:pt x="15170" y="190"/>
                      <a:pt x="15170" y="127"/>
                    </a:cubicBezTo>
                    <a:cubicBezTo>
                      <a:pt x="15170" y="63"/>
                      <a:pt x="15107" y="0"/>
                      <a:pt x="15044" y="0"/>
                    </a:cubicBezTo>
                    <a:close/>
                    <a:moveTo>
                      <a:pt x="16089" y="0"/>
                    </a:moveTo>
                    <a:cubicBezTo>
                      <a:pt x="16025" y="0"/>
                      <a:pt x="15962" y="63"/>
                      <a:pt x="15962" y="127"/>
                    </a:cubicBezTo>
                    <a:cubicBezTo>
                      <a:pt x="15962" y="190"/>
                      <a:pt x="16025" y="253"/>
                      <a:pt x="16089" y="253"/>
                    </a:cubicBezTo>
                    <a:lnTo>
                      <a:pt x="16627" y="253"/>
                    </a:lnTo>
                    <a:cubicBezTo>
                      <a:pt x="16690" y="253"/>
                      <a:pt x="16754" y="190"/>
                      <a:pt x="16754" y="127"/>
                    </a:cubicBezTo>
                    <a:cubicBezTo>
                      <a:pt x="16754" y="63"/>
                      <a:pt x="16690" y="0"/>
                      <a:pt x="16627" y="0"/>
                    </a:cubicBezTo>
                    <a:close/>
                    <a:moveTo>
                      <a:pt x="17704" y="0"/>
                    </a:moveTo>
                    <a:cubicBezTo>
                      <a:pt x="17609" y="0"/>
                      <a:pt x="17545" y="63"/>
                      <a:pt x="17545" y="127"/>
                    </a:cubicBezTo>
                    <a:cubicBezTo>
                      <a:pt x="17545" y="190"/>
                      <a:pt x="17609" y="253"/>
                      <a:pt x="17704" y="253"/>
                    </a:cubicBezTo>
                    <a:lnTo>
                      <a:pt x="18211" y="253"/>
                    </a:lnTo>
                    <a:cubicBezTo>
                      <a:pt x="18306" y="253"/>
                      <a:pt x="18369" y="190"/>
                      <a:pt x="18369" y="127"/>
                    </a:cubicBezTo>
                    <a:cubicBezTo>
                      <a:pt x="18369" y="63"/>
                      <a:pt x="18306" y="0"/>
                      <a:pt x="18211" y="0"/>
                    </a:cubicBezTo>
                    <a:close/>
                    <a:moveTo>
                      <a:pt x="19287" y="0"/>
                    </a:moveTo>
                    <a:cubicBezTo>
                      <a:pt x="19224" y="0"/>
                      <a:pt x="19161" y="63"/>
                      <a:pt x="19161" y="127"/>
                    </a:cubicBezTo>
                    <a:cubicBezTo>
                      <a:pt x="19161" y="190"/>
                      <a:pt x="19224" y="253"/>
                      <a:pt x="19287" y="253"/>
                    </a:cubicBezTo>
                    <a:lnTo>
                      <a:pt x="19826" y="253"/>
                    </a:lnTo>
                    <a:cubicBezTo>
                      <a:pt x="19889" y="253"/>
                      <a:pt x="19952" y="190"/>
                      <a:pt x="19952" y="127"/>
                    </a:cubicBezTo>
                    <a:cubicBezTo>
                      <a:pt x="19952" y="63"/>
                      <a:pt x="19889" y="0"/>
                      <a:pt x="19826" y="0"/>
                    </a:cubicBezTo>
                    <a:close/>
                    <a:moveTo>
                      <a:pt x="20902" y="0"/>
                    </a:moveTo>
                    <a:cubicBezTo>
                      <a:pt x="20807" y="0"/>
                      <a:pt x="20744" y="63"/>
                      <a:pt x="20744" y="127"/>
                    </a:cubicBezTo>
                    <a:cubicBezTo>
                      <a:pt x="20744" y="190"/>
                      <a:pt x="20807" y="253"/>
                      <a:pt x="20902" y="253"/>
                    </a:cubicBezTo>
                    <a:lnTo>
                      <a:pt x="21409" y="253"/>
                    </a:lnTo>
                    <a:cubicBezTo>
                      <a:pt x="21504" y="253"/>
                      <a:pt x="21536" y="190"/>
                      <a:pt x="21567" y="127"/>
                    </a:cubicBezTo>
                    <a:cubicBezTo>
                      <a:pt x="21567" y="63"/>
                      <a:pt x="21504" y="0"/>
                      <a:pt x="21409" y="0"/>
                    </a:cubicBezTo>
                    <a:close/>
                    <a:moveTo>
                      <a:pt x="22486" y="0"/>
                    </a:moveTo>
                    <a:cubicBezTo>
                      <a:pt x="22391" y="0"/>
                      <a:pt x="22359" y="63"/>
                      <a:pt x="22359" y="127"/>
                    </a:cubicBezTo>
                    <a:cubicBezTo>
                      <a:pt x="22359" y="190"/>
                      <a:pt x="22391" y="253"/>
                      <a:pt x="22486" y="253"/>
                    </a:cubicBezTo>
                    <a:lnTo>
                      <a:pt x="23024" y="253"/>
                    </a:lnTo>
                    <a:cubicBezTo>
                      <a:pt x="23088" y="253"/>
                      <a:pt x="23151" y="190"/>
                      <a:pt x="23151" y="127"/>
                    </a:cubicBezTo>
                    <a:cubicBezTo>
                      <a:pt x="23151" y="63"/>
                      <a:pt x="23088" y="0"/>
                      <a:pt x="23024" y="0"/>
                    </a:cubicBezTo>
                    <a:close/>
                    <a:moveTo>
                      <a:pt x="24069" y="0"/>
                    </a:moveTo>
                    <a:cubicBezTo>
                      <a:pt x="24006" y="0"/>
                      <a:pt x="23943" y="63"/>
                      <a:pt x="23943" y="127"/>
                    </a:cubicBezTo>
                    <a:cubicBezTo>
                      <a:pt x="23943" y="190"/>
                      <a:pt x="24006" y="253"/>
                      <a:pt x="24069" y="253"/>
                    </a:cubicBezTo>
                    <a:lnTo>
                      <a:pt x="24608" y="253"/>
                    </a:lnTo>
                    <a:cubicBezTo>
                      <a:pt x="24671" y="253"/>
                      <a:pt x="24734" y="190"/>
                      <a:pt x="24734" y="127"/>
                    </a:cubicBezTo>
                    <a:cubicBezTo>
                      <a:pt x="24734" y="63"/>
                      <a:pt x="24671" y="0"/>
                      <a:pt x="24608" y="0"/>
                    </a:cubicBezTo>
                    <a:close/>
                    <a:moveTo>
                      <a:pt x="25684" y="0"/>
                    </a:moveTo>
                    <a:cubicBezTo>
                      <a:pt x="25589" y="0"/>
                      <a:pt x="25526" y="63"/>
                      <a:pt x="25526" y="127"/>
                    </a:cubicBezTo>
                    <a:cubicBezTo>
                      <a:pt x="25526" y="190"/>
                      <a:pt x="25589" y="253"/>
                      <a:pt x="25684" y="253"/>
                    </a:cubicBezTo>
                    <a:lnTo>
                      <a:pt x="26191" y="253"/>
                    </a:lnTo>
                    <a:cubicBezTo>
                      <a:pt x="26286" y="253"/>
                      <a:pt x="26349" y="190"/>
                      <a:pt x="26349" y="127"/>
                    </a:cubicBezTo>
                    <a:cubicBezTo>
                      <a:pt x="26349" y="63"/>
                      <a:pt x="26286" y="0"/>
                      <a:pt x="26191" y="0"/>
                    </a:cubicBezTo>
                    <a:close/>
                    <a:moveTo>
                      <a:pt x="27268" y="0"/>
                    </a:moveTo>
                    <a:cubicBezTo>
                      <a:pt x="27205" y="0"/>
                      <a:pt x="27141" y="63"/>
                      <a:pt x="27141" y="127"/>
                    </a:cubicBezTo>
                    <a:cubicBezTo>
                      <a:pt x="27141" y="190"/>
                      <a:pt x="27205" y="253"/>
                      <a:pt x="27268" y="253"/>
                    </a:cubicBezTo>
                    <a:lnTo>
                      <a:pt x="27806" y="253"/>
                    </a:lnTo>
                    <a:cubicBezTo>
                      <a:pt x="27870" y="253"/>
                      <a:pt x="27933" y="190"/>
                      <a:pt x="27933" y="127"/>
                    </a:cubicBezTo>
                    <a:cubicBezTo>
                      <a:pt x="27933" y="63"/>
                      <a:pt x="27870" y="0"/>
                      <a:pt x="27806" y="0"/>
                    </a:cubicBezTo>
                    <a:close/>
                    <a:moveTo>
                      <a:pt x="28883" y="0"/>
                    </a:moveTo>
                    <a:cubicBezTo>
                      <a:pt x="28788" y="0"/>
                      <a:pt x="28725" y="63"/>
                      <a:pt x="28725" y="127"/>
                    </a:cubicBezTo>
                    <a:cubicBezTo>
                      <a:pt x="28725" y="190"/>
                      <a:pt x="28788" y="253"/>
                      <a:pt x="28883" y="253"/>
                    </a:cubicBezTo>
                    <a:lnTo>
                      <a:pt x="29390" y="253"/>
                    </a:lnTo>
                    <a:cubicBezTo>
                      <a:pt x="29485" y="253"/>
                      <a:pt x="29548" y="190"/>
                      <a:pt x="29548" y="127"/>
                    </a:cubicBezTo>
                    <a:cubicBezTo>
                      <a:pt x="29548" y="63"/>
                      <a:pt x="29485" y="0"/>
                      <a:pt x="29390" y="0"/>
                    </a:cubicBezTo>
                    <a:close/>
                    <a:moveTo>
                      <a:pt x="30466" y="0"/>
                    </a:moveTo>
                    <a:cubicBezTo>
                      <a:pt x="30403" y="0"/>
                      <a:pt x="30340" y="63"/>
                      <a:pt x="30340" y="127"/>
                    </a:cubicBezTo>
                    <a:cubicBezTo>
                      <a:pt x="30340" y="190"/>
                      <a:pt x="30403" y="253"/>
                      <a:pt x="30466" y="253"/>
                    </a:cubicBezTo>
                    <a:lnTo>
                      <a:pt x="31005" y="253"/>
                    </a:lnTo>
                    <a:cubicBezTo>
                      <a:pt x="31068" y="253"/>
                      <a:pt x="31131" y="190"/>
                      <a:pt x="31131" y="127"/>
                    </a:cubicBezTo>
                    <a:cubicBezTo>
                      <a:pt x="31131" y="63"/>
                      <a:pt x="31068" y="0"/>
                      <a:pt x="31005" y="0"/>
                    </a:cubicBezTo>
                    <a:close/>
                    <a:moveTo>
                      <a:pt x="32050" y="0"/>
                    </a:moveTo>
                    <a:cubicBezTo>
                      <a:pt x="31987" y="0"/>
                      <a:pt x="31923" y="63"/>
                      <a:pt x="31923" y="127"/>
                    </a:cubicBezTo>
                    <a:cubicBezTo>
                      <a:pt x="31923" y="190"/>
                      <a:pt x="31987" y="253"/>
                      <a:pt x="32050" y="253"/>
                    </a:cubicBezTo>
                    <a:lnTo>
                      <a:pt x="32588" y="253"/>
                    </a:lnTo>
                    <a:cubicBezTo>
                      <a:pt x="32652" y="253"/>
                      <a:pt x="32715" y="190"/>
                      <a:pt x="32715" y="127"/>
                    </a:cubicBezTo>
                    <a:cubicBezTo>
                      <a:pt x="32715" y="63"/>
                      <a:pt x="32683" y="0"/>
                      <a:pt x="32588" y="0"/>
                    </a:cubicBezTo>
                    <a:close/>
                    <a:moveTo>
                      <a:pt x="33665" y="0"/>
                    </a:moveTo>
                    <a:cubicBezTo>
                      <a:pt x="33570" y="0"/>
                      <a:pt x="33538" y="63"/>
                      <a:pt x="33538" y="127"/>
                    </a:cubicBezTo>
                    <a:cubicBezTo>
                      <a:pt x="33538" y="190"/>
                      <a:pt x="33570" y="253"/>
                      <a:pt x="33665" y="253"/>
                    </a:cubicBezTo>
                    <a:lnTo>
                      <a:pt x="34203" y="253"/>
                    </a:lnTo>
                    <a:cubicBezTo>
                      <a:pt x="34267" y="253"/>
                      <a:pt x="34330" y="190"/>
                      <a:pt x="34330" y="127"/>
                    </a:cubicBezTo>
                    <a:cubicBezTo>
                      <a:pt x="34330" y="63"/>
                      <a:pt x="34267" y="0"/>
                      <a:pt x="34203" y="0"/>
                    </a:cubicBezTo>
                    <a:close/>
                    <a:moveTo>
                      <a:pt x="35248" y="0"/>
                    </a:moveTo>
                    <a:cubicBezTo>
                      <a:pt x="35185" y="0"/>
                      <a:pt x="35122" y="63"/>
                      <a:pt x="35122" y="127"/>
                    </a:cubicBezTo>
                    <a:cubicBezTo>
                      <a:pt x="35122" y="190"/>
                      <a:pt x="35185" y="253"/>
                      <a:pt x="35248" y="253"/>
                    </a:cubicBezTo>
                    <a:lnTo>
                      <a:pt x="35787" y="253"/>
                    </a:lnTo>
                    <a:cubicBezTo>
                      <a:pt x="35850" y="253"/>
                      <a:pt x="35914" y="190"/>
                      <a:pt x="35914" y="127"/>
                    </a:cubicBezTo>
                    <a:cubicBezTo>
                      <a:pt x="35914" y="63"/>
                      <a:pt x="35850" y="0"/>
                      <a:pt x="35787" y="0"/>
                    </a:cubicBezTo>
                    <a:close/>
                    <a:moveTo>
                      <a:pt x="36864" y="0"/>
                    </a:moveTo>
                    <a:cubicBezTo>
                      <a:pt x="36769" y="0"/>
                      <a:pt x="36705" y="63"/>
                      <a:pt x="36705" y="127"/>
                    </a:cubicBezTo>
                    <a:cubicBezTo>
                      <a:pt x="36705" y="190"/>
                      <a:pt x="36769" y="253"/>
                      <a:pt x="36864" y="253"/>
                    </a:cubicBezTo>
                    <a:lnTo>
                      <a:pt x="37370" y="253"/>
                    </a:lnTo>
                    <a:cubicBezTo>
                      <a:pt x="37465" y="253"/>
                      <a:pt x="37529" y="190"/>
                      <a:pt x="37529" y="127"/>
                    </a:cubicBezTo>
                    <a:cubicBezTo>
                      <a:pt x="37529" y="63"/>
                      <a:pt x="37465" y="0"/>
                      <a:pt x="37370" y="0"/>
                    </a:cubicBezTo>
                    <a:close/>
                    <a:moveTo>
                      <a:pt x="38447" y="0"/>
                    </a:moveTo>
                    <a:cubicBezTo>
                      <a:pt x="38384" y="0"/>
                      <a:pt x="38320" y="63"/>
                      <a:pt x="38320" y="127"/>
                    </a:cubicBezTo>
                    <a:cubicBezTo>
                      <a:pt x="38320" y="190"/>
                      <a:pt x="38384" y="253"/>
                      <a:pt x="38447" y="253"/>
                    </a:cubicBezTo>
                    <a:lnTo>
                      <a:pt x="38985" y="253"/>
                    </a:lnTo>
                    <a:cubicBezTo>
                      <a:pt x="39049" y="253"/>
                      <a:pt x="39112" y="190"/>
                      <a:pt x="39112" y="127"/>
                    </a:cubicBezTo>
                    <a:cubicBezTo>
                      <a:pt x="39112" y="63"/>
                      <a:pt x="39049" y="0"/>
                      <a:pt x="38985" y="0"/>
                    </a:cubicBezTo>
                    <a:close/>
                    <a:moveTo>
                      <a:pt x="40062" y="0"/>
                    </a:moveTo>
                    <a:cubicBezTo>
                      <a:pt x="39967" y="0"/>
                      <a:pt x="39904" y="63"/>
                      <a:pt x="39904" y="127"/>
                    </a:cubicBezTo>
                    <a:cubicBezTo>
                      <a:pt x="39904" y="190"/>
                      <a:pt x="39967" y="253"/>
                      <a:pt x="40062" y="253"/>
                    </a:cubicBezTo>
                    <a:lnTo>
                      <a:pt x="40569" y="253"/>
                    </a:lnTo>
                    <a:cubicBezTo>
                      <a:pt x="40664" y="253"/>
                      <a:pt x="40696" y="190"/>
                      <a:pt x="40727" y="127"/>
                    </a:cubicBezTo>
                    <a:cubicBezTo>
                      <a:pt x="40727" y="63"/>
                      <a:pt x="40664" y="0"/>
                      <a:pt x="40569" y="0"/>
                    </a:cubicBezTo>
                    <a:close/>
                    <a:moveTo>
                      <a:pt x="41646" y="0"/>
                    </a:moveTo>
                    <a:cubicBezTo>
                      <a:pt x="41551" y="0"/>
                      <a:pt x="41519" y="63"/>
                      <a:pt x="41519" y="127"/>
                    </a:cubicBezTo>
                    <a:cubicBezTo>
                      <a:pt x="41519" y="190"/>
                      <a:pt x="41551" y="253"/>
                      <a:pt x="41646" y="253"/>
                    </a:cubicBezTo>
                    <a:lnTo>
                      <a:pt x="42184" y="253"/>
                    </a:lnTo>
                    <a:cubicBezTo>
                      <a:pt x="42247" y="253"/>
                      <a:pt x="42311" y="190"/>
                      <a:pt x="42311" y="127"/>
                    </a:cubicBezTo>
                    <a:cubicBezTo>
                      <a:pt x="42311" y="63"/>
                      <a:pt x="42247" y="0"/>
                      <a:pt x="42184" y="0"/>
                    </a:cubicBezTo>
                    <a:close/>
                    <a:moveTo>
                      <a:pt x="43229" y="0"/>
                    </a:moveTo>
                    <a:cubicBezTo>
                      <a:pt x="43166" y="0"/>
                      <a:pt x="43102" y="63"/>
                      <a:pt x="43102" y="127"/>
                    </a:cubicBezTo>
                    <a:cubicBezTo>
                      <a:pt x="43102" y="190"/>
                      <a:pt x="43166" y="253"/>
                      <a:pt x="43229" y="253"/>
                    </a:cubicBezTo>
                    <a:lnTo>
                      <a:pt x="43767" y="253"/>
                    </a:lnTo>
                    <a:cubicBezTo>
                      <a:pt x="43831" y="253"/>
                      <a:pt x="43894" y="190"/>
                      <a:pt x="43894" y="127"/>
                    </a:cubicBezTo>
                    <a:cubicBezTo>
                      <a:pt x="43894" y="63"/>
                      <a:pt x="43831" y="0"/>
                      <a:pt x="4376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2438;p29">
                <a:extLst>
                  <a:ext uri="{FF2B5EF4-FFF2-40B4-BE49-F238E27FC236}">
                    <a16:creationId xmlns:a16="http://schemas.microsoft.com/office/drawing/2014/main" id="{436D1186-CAAA-F2D3-913B-26C5368AD45B}"/>
                  </a:ext>
                </a:extLst>
              </p:cNvPr>
              <p:cNvSpPr/>
              <p:nvPr/>
            </p:nvSpPr>
            <p:spPr>
              <a:xfrm>
                <a:off x="2693250" y="2047950"/>
                <a:ext cx="2288925" cy="2074325"/>
              </a:xfrm>
              <a:custGeom>
                <a:avLst/>
                <a:gdLst/>
                <a:ahLst/>
                <a:cxnLst/>
                <a:rect l="l" t="t" r="r" b="b"/>
                <a:pathLst>
                  <a:path w="91557" h="82973" extrusionOk="0">
                    <a:moveTo>
                      <a:pt x="12320" y="0"/>
                    </a:moveTo>
                    <a:cubicBezTo>
                      <a:pt x="12257" y="0"/>
                      <a:pt x="12193" y="63"/>
                      <a:pt x="12193" y="127"/>
                    </a:cubicBezTo>
                    <a:cubicBezTo>
                      <a:pt x="12225" y="190"/>
                      <a:pt x="12257" y="253"/>
                      <a:pt x="12352" y="253"/>
                    </a:cubicBezTo>
                    <a:lnTo>
                      <a:pt x="12858" y="253"/>
                    </a:lnTo>
                    <a:cubicBezTo>
                      <a:pt x="12953" y="253"/>
                      <a:pt x="13017" y="190"/>
                      <a:pt x="13017" y="127"/>
                    </a:cubicBezTo>
                    <a:cubicBezTo>
                      <a:pt x="13017" y="63"/>
                      <a:pt x="12953" y="0"/>
                      <a:pt x="12858" y="0"/>
                    </a:cubicBezTo>
                    <a:close/>
                    <a:moveTo>
                      <a:pt x="13935" y="0"/>
                    </a:moveTo>
                    <a:cubicBezTo>
                      <a:pt x="13872" y="0"/>
                      <a:pt x="13808" y="63"/>
                      <a:pt x="13808" y="127"/>
                    </a:cubicBezTo>
                    <a:cubicBezTo>
                      <a:pt x="13808" y="190"/>
                      <a:pt x="13872" y="253"/>
                      <a:pt x="13935" y="253"/>
                    </a:cubicBezTo>
                    <a:lnTo>
                      <a:pt x="14474" y="253"/>
                    </a:lnTo>
                    <a:cubicBezTo>
                      <a:pt x="14537" y="253"/>
                      <a:pt x="14600" y="190"/>
                      <a:pt x="14600" y="127"/>
                    </a:cubicBezTo>
                    <a:cubicBezTo>
                      <a:pt x="14600" y="63"/>
                      <a:pt x="14537" y="0"/>
                      <a:pt x="14474" y="0"/>
                    </a:cubicBezTo>
                    <a:close/>
                    <a:moveTo>
                      <a:pt x="15550" y="0"/>
                    </a:moveTo>
                    <a:cubicBezTo>
                      <a:pt x="15455" y="0"/>
                      <a:pt x="15392" y="63"/>
                      <a:pt x="15392" y="127"/>
                    </a:cubicBezTo>
                    <a:cubicBezTo>
                      <a:pt x="15392" y="190"/>
                      <a:pt x="15455" y="253"/>
                      <a:pt x="15550" y="253"/>
                    </a:cubicBezTo>
                    <a:lnTo>
                      <a:pt x="16057" y="253"/>
                    </a:lnTo>
                    <a:cubicBezTo>
                      <a:pt x="16120" y="253"/>
                      <a:pt x="16184" y="190"/>
                      <a:pt x="16215" y="127"/>
                    </a:cubicBezTo>
                    <a:cubicBezTo>
                      <a:pt x="16215" y="63"/>
                      <a:pt x="16152" y="0"/>
                      <a:pt x="16057" y="0"/>
                    </a:cubicBezTo>
                    <a:close/>
                    <a:moveTo>
                      <a:pt x="17134" y="0"/>
                    </a:moveTo>
                    <a:cubicBezTo>
                      <a:pt x="17070" y="0"/>
                      <a:pt x="17007" y="63"/>
                      <a:pt x="17007" y="127"/>
                    </a:cubicBezTo>
                    <a:cubicBezTo>
                      <a:pt x="17007" y="190"/>
                      <a:pt x="17070" y="253"/>
                      <a:pt x="17134" y="253"/>
                    </a:cubicBezTo>
                    <a:lnTo>
                      <a:pt x="17672" y="253"/>
                    </a:lnTo>
                    <a:cubicBezTo>
                      <a:pt x="17735" y="253"/>
                      <a:pt x="17799" y="190"/>
                      <a:pt x="17799" y="127"/>
                    </a:cubicBezTo>
                    <a:cubicBezTo>
                      <a:pt x="17799" y="63"/>
                      <a:pt x="17735" y="0"/>
                      <a:pt x="17672" y="0"/>
                    </a:cubicBezTo>
                    <a:close/>
                    <a:moveTo>
                      <a:pt x="18717" y="0"/>
                    </a:moveTo>
                    <a:cubicBezTo>
                      <a:pt x="18654" y="0"/>
                      <a:pt x="18591" y="63"/>
                      <a:pt x="18591" y="127"/>
                    </a:cubicBezTo>
                    <a:cubicBezTo>
                      <a:pt x="18591" y="190"/>
                      <a:pt x="18654" y="253"/>
                      <a:pt x="18717" y="253"/>
                    </a:cubicBezTo>
                    <a:lnTo>
                      <a:pt x="19256" y="253"/>
                    </a:lnTo>
                    <a:cubicBezTo>
                      <a:pt x="19319" y="253"/>
                      <a:pt x="19382" y="190"/>
                      <a:pt x="19382" y="127"/>
                    </a:cubicBezTo>
                    <a:cubicBezTo>
                      <a:pt x="19382" y="63"/>
                      <a:pt x="19319" y="0"/>
                      <a:pt x="19256" y="0"/>
                    </a:cubicBezTo>
                    <a:close/>
                    <a:moveTo>
                      <a:pt x="20332" y="0"/>
                    </a:moveTo>
                    <a:cubicBezTo>
                      <a:pt x="20237" y="0"/>
                      <a:pt x="20206" y="63"/>
                      <a:pt x="20206" y="127"/>
                    </a:cubicBezTo>
                    <a:cubicBezTo>
                      <a:pt x="20206" y="190"/>
                      <a:pt x="20237" y="253"/>
                      <a:pt x="20332" y="253"/>
                    </a:cubicBezTo>
                    <a:lnTo>
                      <a:pt x="20871" y="253"/>
                    </a:lnTo>
                    <a:cubicBezTo>
                      <a:pt x="20934" y="253"/>
                      <a:pt x="20997" y="190"/>
                      <a:pt x="20997" y="127"/>
                    </a:cubicBezTo>
                    <a:cubicBezTo>
                      <a:pt x="20997" y="63"/>
                      <a:pt x="20934" y="0"/>
                      <a:pt x="20871" y="0"/>
                    </a:cubicBezTo>
                    <a:close/>
                    <a:moveTo>
                      <a:pt x="21916" y="0"/>
                    </a:moveTo>
                    <a:cubicBezTo>
                      <a:pt x="21852" y="0"/>
                      <a:pt x="21789" y="63"/>
                      <a:pt x="21789" y="127"/>
                    </a:cubicBezTo>
                    <a:cubicBezTo>
                      <a:pt x="21789" y="190"/>
                      <a:pt x="21852" y="253"/>
                      <a:pt x="21916" y="253"/>
                    </a:cubicBezTo>
                    <a:lnTo>
                      <a:pt x="22454" y="253"/>
                    </a:lnTo>
                    <a:cubicBezTo>
                      <a:pt x="22517" y="253"/>
                      <a:pt x="22581" y="190"/>
                      <a:pt x="22581" y="127"/>
                    </a:cubicBezTo>
                    <a:cubicBezTo>
                      <a:pt x="22581" y="63"/>
                      <a:pt x="22517" y="0"/>
                      <a:pt x="22454" y="0"/>
                    </a:cubicBezTo>
                    <a:close/>
                    <a:moveTo>
                      <a:pt x="23531" y="0"/>
                    </a:moveTo>
                    <a:cubicBezTo>
                      <a:pt x="23436" y="0"/>
                      <a:pt x="23373" y="63"/>
                      <a:pt x="23373" y="127"/>
                    </a:cubicBezTo>
                    <a:cubicBezTo>
                      <a:pt x="23373" y="190"/>
                      <a:pt x="23436" y="253"/>
                      <a:pt x="23531" y="253"/>
                    </a:cubicBezTo>
                    <a:lnTo>
                      <a:pt x="24038" y="253"/>
                    </a:lnTo>
                    <a:cubicBezTo>
                      <a:pt x="24133" y="253"/>
                      <a:pt x="24196" y="190"/>
                      <a:pt x="24164" y="127"/>
                    </a:cubicBezTo>
                    <a:cubicBezTo>
                      <a:pt x="24164" y="63"/>
                      <a:pt x="24133" y="0"/>
                      <a:pt x="24038" y="0"/>
                    </a:cubicBezTo>
                    <a:close/>
                    <a:moveTo>
                      <a:pt x="25114" y="0"/>
                    </a:moveTo>
                    <a:cubicBezTo>
                      <a:pt x="25051" y="0"/>
                      <a:pt x="24988" y="63"/>
                      <a:pt x="24988" y="127"/>
                    </a:cubicBezTo>
                    <a:cubicBezTo>
                      <a:pt x="24988" y="190"/>
                      <a:pt x="25051" y="253"/>
                      <a:pt x="25114" y="253"/>
                    </a:cubicBezTo>
                    <a:lnTo>
                      <a:pt x="25653" y="253"/>
                    </a:lnTo>
                    <a:cubicBezTo>
                      <a:pt x="25716" y="253"/>
                      <a:pt x="25779" y="190"/>
                      <a:pt x="25779" y="127"/>
                    </a:cubicBezTo>
                    <a:cubicBezTo>
                      <a:pt x="25779" y="63"/>
                      <a:pt x="25716" y="0"/>
                      <a:pt x="25653" y="0"/>
                    </a:cubicBezTo>
                    <a:close/>
                    <a:moveTo>
                      <a:pt x="26698" y="0"/>
                    </a:moveTo>
                    <a:cubicBezTo>
                      <a:pt x="26634" y="0"/>
                      <a:pt x="26571" y="63"/>
                      <a:pt x="26571" y="127"/>
                    </a:cubicBezTo>
                    <a:cubicBezTo>
                      <a:pt x="26571" y="190"/>
                      <a:pt x="26634" y="253"/>
                      <a:pt x="26698" y="253"/>
                    </a:cubicBezTo>
                    <a:lnTo>
                      <a:pt x="27236" y="253"/>
                    </a:lnTo>
                    <a:cubicBezTo>
                      <a:pt x="27331" y="253"/>
                      <a:pt x="27363" y="190"/>
                      <a:pt x="27363" y="127"/>
                    </a:cubicBezTo>
                    <a:cubicBezTo>
                      <a:pt x="27363" y="63"/>
                      <a:pt x="27331" y="0"/>
                      <a:pt x="27236" y="0"/>
                    </a:cubicBezTo>
                    <a:close/>
                    <a:moveTo>
                      <a:pt x="28313" y="0"/>
                    </a:moveTo>
                    <a:cubicBezTo>
                      <a:pt x="28218" y="0"/>
                      <a:pt x="28186" y="63"/>
                      <a:pt x="28186" y="127"/>
                    </a:cubicBezTo>
                    <a:cubicBezTo>
                      <a:pt x="28186" y="190"/>
                      <a:pt x="28218" y="253"/>
                      <a:pt x="28313" y="253"/>
                    </a:cubicBezTo>
                    <a:lnTo>
                      <a:pt x="28851" y="253"/>
                    </a:lnTo>
                    <a:cubicBezTo>
                      <a:pt x="28915" y="253"/>
                      <a:pt x="28978" y="190"/>
                      <a:pt x="28978" y="127"/>
                    </a:cubicBezTo>
                    <a:cubicBezTo>
                      <a:pt x="28978" y="63"/>
                      <a:pt x="28915" y="0"/>
                      <a:pt x="28851" y="0"/>
                    </a:cubicBezTo>
                    <a:close/>
                    <a:moveTo>
                      <a:pt x="29896" y="0"/>
                    </a:moveTo>
                    <a:cubicBezTo>
                      <a:pt x="29833" y="0"/>
                      <a:pt x="29770" y="63"/>
                      <a:pt x="29770" y="127"/>
                    </a:cubicBezTo>
                    <a:cubicBezTo>
                      <a:pt x="29770" y="190"/>
                      <a:pt x="29833" y="253"/>
                      <a:pt x="29896" y="253"/>
                    </a:cubicBezTo>
                    <a:lnTo>
                      <a:pt x="30435" y="253"/>
                    </a:lnTo>
                    <a:cubicBezTo>
                      <a:pt x="30498" y="253"/>
                      <a:pt x="30561" y="190"/>
                      <a:pt x="30561" y="127"/>
                    </a:cubicBezTo>
                    <a:cubicBezTo>
                      <a:pt x="30561" y="63"/>
                      <a:pt x="30498" y="0"/>
                      <a:pt x="30435" y="0"/>
                    </a:cubicBezTo>
                    <a:close/>
                    <a:moveTo>
                      <a:pt x="31512" y="0"/>
                    </a:moveTo>
                    <a:cubicBezTo>
                      <a:pt x="31417" y="0"/>
                      <a:pt x="31353" y="63"/>
                      <a:pt x="31353" y="127"/>
                    </a:cubicBezTo>
                    <a:cubicBezTo>
                      <a:pt x="31353" y="190"/>
                      <a:pt x="31417" y="253"/>
                      <a:pt x="31512" y="253"/>
                    </a:cubicBezTo>
                    <a:lnTo>
                      <a:pt x="32018" y="253"/>
                    </a:lnTo>
                    <a:cubicBezTo>
                      <a:pt x="32113" y="253"/>
                      <a:pt x="32177" y="190"/>
                      <a:pt x="32177" y="127"/>
                    </a:cubicBezTo>
                    <a:cubicBezTo>
                      <a:pt x="32177" y="63"/>
                      <a:pt x="32113" y="0"/>
                      <a:pt x="32018" y="0"/>
                    </a:cubicBezTo>
                    <a:close/>
                    <a:moveTo>
                      <a:pt x="33095" y="0"/>
                    </a:moveTo>
                    <a:cubicBezTo>
                      <a:pt x="33032" y="0"/>
                      <a:pt x="32968" y="63"/>
                      <a:pt x="32968" y="127"/>
                    </a:cubicBezTo>
                    <a:cubicBezTo>
                      <a:pt x="32968" y="190"/>
                      <a:pt x="33032" y="253"/>
                      <a:pt x="33095" y="253"/>
                    </a:cubicBezTo>
                    <a:lnTo>
                      <a:pt x="33633" y="253"/>
                    </a:lnTo>
                    <a:cubicBezTo>
                      <a:pt x="33697" y="253"/>
                      <a:pt x="33760" y="190"/>
                      <a:pt x="33760" y="127"/>
                    </a:cubicBezTo>
                    <a:cubicBezTo>
                      <a:pt x="33760" y="63"/>
                      <a:pt x="33697" y="0"/>
                      <a:pt x="33633" y="0"/>
                    </a:cubicBezTo>
                    <a:close/>
                    <a:moveTo>
                      <a:pt x="34710" y="0"/>
                    </a:moveTo>
                    <a:cubicBezTo>
                      <a:pt x="34615" y="0"/>
                      <a:pt x="34552" y="63"/>
                      <a:pt x="34552" y="127"/>
                    </a:cubicBezTo>
                    <a:cubicBezTo>
                      <a:pt x="34552" y="190"/>
                      <a:pt x="34615" y="253"/>
                      <a:pt x="34710" y="253"/>
                    </a:cubicBezTo>
                    <a:lnTo>
                      <a:pt x="35217" y="253"/>
                    </a:lnTo>
                    <a:cubicBezTo>
                      <a:pt x="35312" y="253"/>
                      <a:pt x="35343" y="190"/>
                      <a:pt x="35375" y="127"/>
                    </a:cubicBezTo>
                    <a:cubicBezTo>
                      <a:pt x="35375" y="63"/>
                      <a:pt x="35312" y="0"/>
                      <a:pt x="35217" y="0"/>
                    </a:cubicBezTo>
                    <a:close/>
                    <a:moveTo>
                      <a:pt x="36294" y="0"/>
                    </a:moveTo>
                    <a:cubicBezTo>
                      <a:pt x="36230" y="0"/>
                      <a:pt x="36167" y="63"/>
                      <a:pt x="36167" y="127"/>
                    </a:cubicBezTo>
                    <a:cubicBezTo>
                      <a:pt x="36167" y="190"/>
                      <a:pt x="36230" y="253"/>
                      <a:pt x="36294" y="253"/>
                    </a:cubicBezTo>
                    <a:lnTo>
                      <a:pt x="36832" y="253"/>
                    </a:lnTo>
                    <a:cubicBezTo>
                      <a:pt x="36895" y="253"/>
                      <a:pt x="36959" y="190"/>
                      <a:pt x="36959" y="127"/>
                    </a:cubicBezTo>
                    <a:cubicBezTo>
                      <a:pt x="36959" y="63"/>
                      <a:pt x="36895" y="0"/>
                      <a:pt x="36832" y="0"/>
                    </a:cubicBezTo>
                    <a:close/>
                    <a:moveTo>
                      <a:pt x="37877" y="0"/>
                    </a:moveTo>
                    <a:cubicBezTo>
                      <a:pt x="37814" y="0"/>
                      <a:pt x="37750" y="63"/>
                      <a:pt x="37750" y="127"/>
                    </a:cubicBezTo>
                    <a:cubicBezTo>
                      <a:pt x="37750" y="190"/>
                      <a:pt x="37814" y="253"/>
                      <a:pt x="37877" y="253"/>
                    </a:cubicBezTo>
                    <a:lnTo>
                      <a:pt x="38415" y="253"/>
                    </a:lnTo>
                    <a:cubicBezTo>
                      <a:pt x="38479" y="253"/>
                      <a:pt x="38542" y="190"/>
                      <a:pt x="38542" y="127"/>
                    </a:cubicBezTo>
                    <a:cubicBezTo>
                      <a:pt x="38542" y="63"/>
                      <a:pt x="38479" y="0"/>
                      <a:pt x="38415" y="0"/>
                    </a:cubicBezTo>
                    <a:close/>
                    <a:moveTo>
                      <a:pt x="39492" y="0"/>
                    </a:moveTo>
                    <a:cubicBezTo>
                      <a:pt x="39397" y="0"/>
                      <a:pt x="39365" y="63"/>
                      <a:pt x="39365" y="127"/>
                    </a:cubicBezTo>
                    <a:cubicBezTo>
                      <a:pt x="39365" y="190"/>
                      <a:pt x="39397" y="253"/>
                      <a:pt x="39492" y="253"/>
                    </a:cubicBezTo>
                    <a:lnTo>
                      <a:pt x="40030" y="253"/>
                    </a:lnTo>
                    <a:cubicBezTo>
                      <a:pt x="40094" y="253"/>
                      <a:pt x="40157" y="190"/>
                      <a:pt x="40157" y="127"/>
                    </a:cubicBezTo>
                    <a:cubicBezTo>
                      <a:pt x="40157" y="63"/>
                      <a:pt x="40094" y="0"/>
                      <a:pt x="40030" y="0"/>
                    </a:cubicBezTo>
                    <a:close/>
                    <a:moveTo>
                      <a:pt x="41076" y="0"/>
                    </a:moveTo>
                    <a:cubicBezTo>
                      <a:pt x="41012" y="0"/>
                      <a:pt x="40949" y="63"/>
                      <a:pt x="40949" y="127"/>
                    </a:cubicBezTo>
                    <a:cubicBezTo>
                      <a:pt x="40949" y="190"/>
                      <a:pt x="41012" y="253"/>
                      <a:pt x="41076" y="253"/>
                    </a:cubicBezTo>
                    <a:lnTo>
                      <a:pt x="41614" y="253"/>
                    </a:lnTo>
                    <a:cubicBezTo>
                      <a:pt x="41677" y="253"/>
                      <a:pt x="41741" y="190"/>
                      <a:pt x="41741" y="127"/>
                    </a:cubicBezTo>
                    <a:cubicBezTo>
                      <a:pt x="41741" y="63"/>
                      <a:pt x="41677" y="0"/>
                      <a:pt x="41614" y="0"/>
                    </a:cubicBezTo>
                    <a:close/>
                    <a:moveTo>
                      <a:pt x="42691" y="0"/>
                    </a:moveTo>
                    <a:cubicBezTo>
                      <a:pt x="42596" y="0"/>
                      <a:pt x="42532" y="63"/>
                      <a:pt x="42532" y="127"/>
                    </a:cubicBezTo>
                    <a:cubicBezTo>
                      <a:pt x="42532" y="190"/>
                      <a:pt x="42596" y="253"/>
                      <a:pt x="42691" y="253"/>
                    </a:cubicBezTo>
                    <a:lnTo>
                      <a:pt x="43197" y="253"/>
                    </a:lnTo>
                    <a:cubicBezTo>
                      <a:pt x="43292" y="253"/>
                      <a:pt x="43356" y="190"/>
                      <a:pt x="43356" y="127"/>
                    </a:cubicBezTo>
                    <a:cubicBezTo>
                      <a:pt x="43356" y="63"/>
                      <a:pt x="43292" y="0"/>
                      <a:pt x="43197" y="0"/>
                    </a:cubicBezTo>
                    <a:close/>
                    <a:moveTo>
                      <a:pt x="44274" y="0"/>
                    </a:moveTo>
                    <a:cubicBezTo>
                      <a:pt x="44211" y="0"/>
                      <a:pt x="44147" y="63"/>
                      <a:pt x="44147" y="127"/>
                    </a:cubicBezTo>
                    <a:cubicBezTo>
                      <a:pt x="44147" y="190"/>
                      <a:pt x="44211" y="253"/>
                      <a:pt x="44274" y="253"/>
                    </a:cubicBezTo>
                    <a:lnTo>
                      <a:pt x="44813" y="253"/>
                    </a:lnTo>
                    <a:cubicBezTo>
                      <a:pt x="44876" y="253"/>
                      <a:pt x="44939" y="190"/>
                      <a:pt x="44939" y="127"/>
                    </a:cubicBezTo>
                    <a:cubicBezTo>
                      <a:pt x="44939" y="63"/>
                      <a:pt x="44876" y="0"/>
                      <a:pt x="44813" y="0"/>
                    </a:cubicBezTo>
                    <a:close/>
                    <a:moveTo>
                      <a:pt x="45858" y="0"/>
                    </a:moveTo>
                    <a:cubicBezTo>
                      <a:pt x="45794" y="0"/>
                      <a:pt x="45731" y="63"/>
                      <a:pt x="45731" y="127"/>
                    </a:cubicBezTo>
                    <a:cubicBezTo>
                      <a:pt x="45731" y="190"/>
                      <a:pt x="45794" y="253"/>
                      <a:pt x="45858" y="253"/>
                    </a:cubicBezTo>
                    <a:lnTo>
                      <a:pt x="46396" y="253"/>
                    </a:lnTo>
                    <a:cubicBezTo>
                      <a:pt x="46459" y="253"/>
                      <a:pt x="46523" y="190"/>
                      <a:pt x="46523" y="127"/>
                    </a:cubicBezTo>
                    <a:cubicBezTo>
                      <a:pt x="46523" y="63"/>
                      <a:pt x="46491" y="0"/>
                      <a:pt x="46396" y="0"/>
                    </a:cubicBezTo>
                    <a:close/>
                    <a:moveTo>
                      <a:pt x="47473" y="0"/>
                    </a:moveTo>
                    <a:cubicBezTo>
                      <a:pt x="47378" y="0"/>
                      <a:pt x="47346" y="63"/>
                      <a:pt x="47346" y="127"/>
                    </a:cubicBezTo>
                    <a:cubicBezTo>
                      <a:pt x="47346" y="190"/>
                      <a:pt x="47378" y="253"/>
                      <a:pt x="47473" y="253"/>
                    </a:cubicBezTo>
                    <a:lnTo>
                      <a:pt x="48011" y="253"/>
                    </a:lnTo>
                    <a:cubicBezTo>
                      <a:pt x="48074" y="253"/>
                      <a:pt x="48138" y="190"/>
                      <a:pt x="48138" y="127"/>
                    </a:cubicBezTo>
                    <a:cubicBezTo>
                      <a:pt x="48138" y="63"/>
                      <a:pt x="48074" y="0"/>
                      <a:pt x="48011" y="0"/>
                    </a:cubicBezTo>
                    <a:close/>
                    <a:moveTo>
                      <a:pt x="49056" y="0"/>
                    </a:moveTo>
                    <a:cubicBezTo>
                      <a:pt x="48993" y="0"/>
                      <a:pt x="48929" y="63"/>
                      <a:pt x="48929" y="127"/>
                    </a:cubicBezTo>
                    <a:cubicBezTo>
                      <a:pt x="48929" y="190"/>
                      <a:pt x="48993" y="253"/>
                      <a:pt x="49056" y="253"/>
                    </a:cubicBezTo>
                    <a:lnTo>
                      <a:pt x="49595" y="253"/>
                    </a:lnTo>
                    <a:cubicBezTo>
                      <a:pt x="49658" y="253"/>
                      <a:pt x="49721" y="190"/>
                      <a:pt x="49721" y="127"/>
                    </a:cubicBezTo>
                    <a:cubicBezTo>
                      <a:pt x="49721" y="63"/>
                      <a:pt x="49658" y="0"/>
                      <a:pt x="49595" y="0"/>
                    </a:cubicBezTo>
                    <a:close/>
                    <a:moveTo>
                      <a:pt x="50671" y="0"/>
                    </a:moveTo>
                    <a:cubicBezTo>
                      <a:pt x="50576" y="0"/>
                      <a:pt x="50513" y="63"/>
                      <a:pt x="50513" y="127"/>
                    </a:cubicBezTo>
                    <a:cubicBezTo>
                      <a:pt x="50513" y="190"/>
                      <a:pt x="50576" y="253"/>
                      <a:pt x="50671" y="253"/>
                    </a:cubicBezTo>
                    <a:lnTo>
                      <a:pt x="51178" y="253"/>
                    </a:lnTo>
                    <a:cubicBezTo>
                      <a:pt x="51273" y="253"/>
                      <a:pt x="51336" y="190"/>
                      <a:pt x="51336" y="127"/>
                    </a:cubicBezTo>
                    <a:cubicBezTo>
                      <a:pt x="51336" y="63"/>
                      <a:pt x="51273" y="0"/>
                      <a:pt x="51178" y="0"/>
                    </a:cubicBezTo>
                    <a:close/>
                    <a:moveTo>
                      <a:pt x="52255" y="0"/>
                    </a:moveTo>
                    <a:cubicBezTo>
                      <a:pt x="52191" y="0"/>
                      <a:pt x="52128" y="63"/>
                      <a:pt x="52128" y="127"/>
                    </a:cubicBezTo>
                    <a:cubicBezTo>
                      <a:pt x="52128" y="190"/>
                      <a:pt x="52191" y="253"/>
                      <a:pt x="52255" y="253"/>
                    </a:cubicBezTo>
                    <a:lnTo>
                      <a:pt x="52793" y="253"/>
                    </a:lnTo>
                    <a:cubicBezTo>
                      <a:pt x="52856" y="253"/>
                      <a:pt x="52920" y="190"/>
                      <a:pt x="52920" y="127"/>
                    </a:cubicBezTo>
                    <a:cubicBezTo>
                      <a:pt x="52920" y="63"/>
                      <a:pt x="52856" y="0"/>
                      <a:pt x="52793" y="0"/>
                    </a:cubicBezTo>
                    <a:close/>
                    <a:moveTo>
                      <a:pt x="53870" y="0"/>
                    </a:moveTo>
                    <a:cubicBezTo>
                      <a:pt x="53775" y="0"/>
                      <a:pt x="53712" y="63"/>
                      <a:pt x="53712" y="127"/>
                    </a:cubicBezTo>
                    <a:cubicBezTo>
                      <a:pt x="53712" y="190"/>
                      <a:pt x="53775" y="253"/>
                      <a:pt x="53870" y="253"/>
                    </a:cubicBezTo>
                    <a:lnTo>
                      <a:pt x="54377" y="253"/>
                    </a:lnTo>
                    <a:cubicBezTo>
                      <a:pt x="54472" y="253"/>
                      <a:pt x="54503" y="190"/>
                      <a:pt x="54503" y="127"/>
                    </a:cubicBezTo>
                    <a:cubicBezTo>
                      <a:pt x="54503" y="63"/>
                      <a:pt x="54472" y="0"/>
                      <a:pt x="54377" y="0"/>
                    </a:cubicBezTo>
                    <a:close/>
                    <a:moveTo>
                      <a:pt x="55453" y="0"/>
                    </a:moveTo>
                    <a:cubicBezTo>
                      <a:pt x="55390" y="0"/>
                      <a:pt x="55327" y="63"/>
                      <a:pt x="55327" y="127"/>
                    </a:cubicBezTo>
                    <a:cubicBezTo>
                      <a:pt x="55327" y="190"/>
                      <a:pt x="55390" y="253"/>
                      <a:pt x="55453" y="253"/>
                    </a:cubicBezTo>
                    <a:lnTo>
                      <a:pt x="55992" y="253"/>
                    </a:lnTo>
                    <a:cubicBezTo>
                      <a:pt x="56055" y="253"/>
                      <a:pt x="56118" y="190"/>
                      <a:pt x="56118" y="127"/>
                    </a:cubicBezTo>
                    <a:cubicBezTo>
                      <a:pt x="56118" y="63"/>
                      <a:pt x="56055" y="0"/>
                      <a:pt x="55992" y="0"/>
                    </a:cubicBezTo>
                    <a:close/>
                    <a:moveTo>
                      <a:pt x="57037" y="0"/>
                    </a:moveTo>
                    <a:cubicBezTo>
                      <a:pt x="56973" y="0"/>
                      <a:pt x="56910" y="63"/>
                      <a:pt x="56910" y="127"/>
                    </a:cubicBezTo>
                    <a:cubicBezTo>
                      <a:pt x="56910" y="190"/>
                      <a:pt x="56973" y="253"/>
                      <a:pt x="57037" y="253"/>
                    </a:cubicBezTo>
                    <a:lnTo>
                      <a:pt x="57575" y="253"/>
                    </a:lnTo>
                    <a:cubicBezTo>
                      <a:pt x="57638" y="253"/>
                      <a:pt x="57702" y="190"/>
                      <a:pt x="57702" y="127"/>
                    </a:cubicBezTo>
                    <a:cubicBezTo>
                      <a:pt x="57702" y="63"/>
                      <a:pt x="57638" y="0"/>
                      <a:pt x="57575" y="0"/>
                    </a:cubicBezTo>
                    <a:close/>
                    <a:moveTo>
                      <a:pt x="58652" y="0"/>
                    </a:moveTo>
                    <a:cubicBezTo>
                      <a:pt x="58557" y="0"/>
                      <a:pt x="58525" y="63"/>
                      <a:pt x="58525" y="127"/>
                    </a:cubicBezTo>
                    <a:cubicBezTo>
                      <a:pt x="58525" y="190"/>
                      <a:pt x="58557" y="253"/>
                      <a:pt x="58652" y="253"/>
                    </a:cubicBezTo>
                    <a:lnTo>
                      <a:pt x="59190" y="253"/>
                    </a:lnTo>
                    <a:cubicBezTo>
                      <a:pt x="59254" y="253"/>
                      <a:pt x="59317" y="190"/>
                      <a:pt x="59317" y="127"/>
                    </a:cubicBezTo>
                    <a:cubicBezTo>
                      <a:pt x="59317" y="63"/>
                      <a:pt x="59254" y="0"/>
                      <a:pt x="59190" y="0"/>
                    </a:cubicBezTo>
                    <a:close/>
                    <a:moveTo>
                      <a:pt x="60235" y="0"/>
                    </a:moveTo>
                    <a:cubicBezTo>
                      <a:pt x="60172" y="0"/>
                      <a:pt x="60109" y="63"/>
                      <a:pt x="60109" y="127"/>
                    </a:cubicBezTo>
                    <a:cubicBezTo>
                      <a:pt x="60109" y="190"/>
                      <a:pt x="60172" y="253"/>
                      <a:pt x="60235" y="253"/>
                    </a:cubicBezTo>
                    <a:lnTo>
                      <a:pt x="60774" y="253"/>
                    </a:lnTo>
                    <a:cubicBezTo>
                      <a:pt x="60837" y="253"/>
                      <a:pt x="60900" y="190"/>
                      <a:pt x="60900" y="127"/>
                    </a:cubicBezTo>
                    <a:cubicBezTo>
                      <a:pt x="60900" y="63"/>
                      <a:pt x="60837" y="0"/>
                      <a:pt x="60774" y="0"/>
                    </a:cubicBezTo>
                    <a:close/>
                    <a:moveTo>
                      <a:pt x="61850" y="0"/>
                    </a:moveTo>
                    <a:cubicBezTo>
                      <a:pt x="61755" y="0"/>
                      <a:pt x="61692" y="63"/>
                      <a:pt x="61692" y="127"/>
                    </a:cubicBezTo>
                    <a:cubicBezTo>
                      <a:pt x="61692" y="190"/>
                      <a:pt x="61755" y="253"/>
                      <a:pt x="61850" y="253"/>
                    </a:cubicBezTo>
                    <a:lnTo>
                      <a:pt x="62357" y="253"/>
                    </a:lnTo>
                    <a:cubicBezTo>
                      <a:pt x="62452" y="253"/>
                      <a:pt x="62516" y="190"/>
                      <a:pt x="62516" y="127"/>
                    </a:cubicBezTo>
                    <a:cubicBezTo>
                      <a:pt x="62516" y="63"/>
                      <a:pt x="62452" y="0"/>
                      <a:pt x="62357" y="0"/>
                    </a:cubicBezTo>
                    <a:close/>
                    <a:moveTo>
                      <a:pt x="63434" y="0"/>
                    </a:moveTo>
                    <a:cubicBezTo>
                      <a:pt x="63371" y="0"/>
                      <a:pt x="63307" y="63"/>
                      <a:pt x="63307" y="127"/>
                    </a:cubicBezTo>
                    <a:cubicBezTo>
                      <a:pt x="63307" y="190"/>
                      <a:pt x="63371" y="253"/>
                      <a:pt x="63434" y="253"/>
                    </a:cubicBezTo>
                    <a:lnTo>
                      <a:pt x="63972" y="253"/>
                    </a:lnTo>
                    <a:cubicBezTo>
                      <a:pt x="64036" y="253"/>
                      <a:pt x="64099" y="190"/>
                      <a:pt x="64099" y="127"/>
                    </a:cubicBezTo>
                    <a:cubicBezTo>
                      <a:pt x="64099" y="63"/>
                      <a:pt x="64036" y="0"/>
                      <a:pt x="63972" y="0"/>
                    </a:cubicBezTo>
                    <a:close/>
                    <a:moveTo>
                      <a:pt x="65017" y="0"/>
                    </a:moveTo>
                    <a:cubicBezTo>
                      <a:pt x="64954" y="0"/>
                      <a:pt x="64891" y="63"/>
                      <a:pt x="64891" y="127"/>
                    </a:cubicBezTo>
                    <a:cubicBezTo>
                      <a:pt x="64891" y="190"/>
                      <a:pt x="64954" y="253"/>
                      <a:pt x="65017" y="253"/>
                    </a:cubicBezTo>
                    <a:lnTo>
                      <a:pt x="65556" y="253"/>
                    </a:lnTo>
                    <a:cubicBezTo>
                      <a:pt x="65619" y="253"/>
                      <a:pt x="65682" y="190"/>
                      <a:pt x="65682" y="127"/>
                    </a:cubicBezTo>
                    <a:cubicBezTo>
                      <a:pt x="65682" y="63"/>
                      <a:pt x="65651" y="0"/>
                      <a:pt x="65556" y="0"/>
                    </a:cubicBezTo>
                    <a:close/>
                    <a:moveTo>
                      <a:pt x="66633" y="0"/>
                    </a:moveTo>
                    <a:cubicBezTo>
                      <a:pt x="66537" y="0"/>
                      <a:pt x="66506" y="63"/>
                      <a:pt x="66506" y="127"/>
                    </a:cubicBezTo>
                    <a:cubicBezTo>
                      <a:pt x="66506" y="190"/>
                      <a:pt x="66537" y="253"/>
                      <a:pt x="66633" y="253"/>
                    </a:cubicBezTo>
                    <a:lnTo>
                      <a:pt x="67171" y="253"/>
                    </a:lnTo>
                    <a:cubicBezTo>
                      <a:pt x="67234" y="253"/>
                      <a:pt x="67298" y="190"/>
                      <a:pt x="67298" y="127"/>
                    </a:cubicBezTo>
                    <a:cubicBezTo>
                      <a:pt x="67298" y="63"/>
                      <a:pt x="67234" y="0"/>
                      <a:pt x="67171" y="0"/>
                    </a:cubicBezTo>
                    <a:close/>
                    <a:moveTo>
                      <a:pt x="68216" y="0"/>
                    </a:moveTo>
                    <a:cubicBezTo>
                      <a:pt x="68153" y="0"/>
                      <a:pt x="68089" y="63"/>
                      <a:pt x="68089" y="127"/>
                    </a:cubicBezTo>
                    <a:cubicBezTo>
                      <a:pt x="68089" y="190"/>
                      <a:pt x="68153" y="253"/>
                      <a:pt x="68216" y="253"/>
                    </a:cubicBezTo>
                    <a:lnTo>
                      <a:pt x="68754" y="253"/>
                    </a:lnTo>
                    <a:cubicBezTo>
                      <a:pt x="68818" y="253"/>
                      <a:pt x="68881" y="190"/>
                      <a:pt x="68881" y="127"/>
                    </a:cubicBezTo>
                    <a:cubicBezTo>
                      <a:pt x="68881" y="63"/>
                      <a:pt x="68818" y="0"/>
                      <a:pt x="68754" y="0"/>
                    </a:cubicBezTo>
                    <a:close/>
                    <a:moveTo>
                      <a:pt x="69831" y="0"/>
                    </a:moveTo>
                    <a:cubicBezTo>
                      <a:pt x="69736" y="0"/>
                      <a:pt x="69673" y="63"/>
                      <a:pt x="69673" y="127"/>
                    </a:cubicBezTo>
                    <a:cubicBezTo>
                      <a:pt x="69673" y="190"/>
                      <a:pt x="69736" y="253"/>
                      <a:pt x="69831" y="253"/>
                    </a:cubicBezTo>
                    <a:lnTo>
                      <a:pt x="70338" y="253"/>
                    </a:lnTo>
                    <a:cubicBezTo>
                      <a:pt x="70433" y="253"/>
                      <a:pt x="70496" y="190"/>
                      <a:pt x="70496" y="127"/>
                    </a:cubicBezTo>
                    <a:cubicBezTo>
                      <a:pt x="70496" y="63"/>
                      <a:pt x="70433" y="0"/>
                      <a:pt x="70338" y="0"/>
                    </a:cubicBezTo>
                    <a:close/>
                    <a:moveTo>
                      <a:pt x="71415" y="0"/>
                    </a:moveTo>
                    <a:cubicBezTo>
                      <a:pt x="71351" y="0"/>
                      <a:pt x="71288" y="63"/>
                      <a:pt x="71288" y="127"/>
                    </a:cubicBezTo>
                    <a:cubicBezTo>
                      <a:pt x="71288" y="190"/>
                      <a:pt x="71351" y="253"/>
                      <a:pt x="71415" y="253"/>
                    </a:cubicBezTo>
                    <a:lnTo>
                      <a:pt x="71953" y="253"/>
                    </a:lnTo>
                    <a:cubicBezTo>
                      <a:pt x="72016" y="253"/>
                      <a:pt x="72080" y="190"/>
                      <a:pt x="72080" y="127"/>
                    </a:cubicBezTo>
                    <a:cubicBezTo>
                      <a:pt x="72080" y="63"/>
                      <a:pt x="72016" y="0"/>
                      <a:pt x="71953" y="0"/>
                    </a:cubicBezTo>
                    <a:close/>
                    <a:moveTo>
                      <a:pt x="73030" y="0"/>
                    </a:moveTo>
                    <a:cubicBezTo>
                      <a:pt x="72935" y="0"/>
                      <a:pt x="72871" y="63"/>
                      <a:pt x="72871" y="127"/>
                    </a:cubicBezTo>
                    <a:cubicBezTo>
                      <a:pt x="72871" y="190"/>
                      <a:pt x="72935" y="253"/>
                      <a:pt x="73030" y="253"/>
                    </a:cubicBezTo>
                    <a:lnTo>
                      <a:pt x="73536" y="253"/>
                    </a:lnTo>
                    <a:cubicBezTo>
                      <a:pt x="73631" y="253"/>
                      <a:pt x="73663" y="190"/>
                      <a:pt x="73695" y="127"/>
                    </a:cubicBezTo>
                    <a:cubicBezTo>
                      <a:pt x="73695" y="63"/>
                      <a:pt x="73631" y="0"/>
                      <a:pt x="73536" y="0"/>
                    </a:cubicBezTo>
                    <a:close/>
                    <a:moveTo>
                      <a:pt x="74613" y="0"/>
                    </a:moveTo>
                    <a:cubicBezTo>
                      <a:pt x="74550" y="0"/>
                      <a:pt x="74486" y="63"/>
                      <a:pt x="74486" y="127"/>
                    </a:cubicBezTo>
                    <a:cubicBezTo>
                      <a:pt x="74486" y="190"/>
                      <a:pt x="74550" y="253"/>
                      <a:pt x="74613" y="253"/>
                    </a:cubicBezTo>
                    <a:lnTo>
                      <a:pt x="75151" y="253"/>
                    </a:lnTo>
                    <a:cubicBezTo>
                      <a:pt x="75215" y="253"/>
                      <a:pt x="75278" y="190"/>
                      <a:pt x="75278" y="127"/>
                    </a:cubicBezTo>
                    <a:cubicBezTo>
                      <a:pt x="75278" y="63"/>
                      <a:pt x="75215" y="0"/>
                      <a:pt x="75151" y="0"/>
                    </a:cubicBezTo>
                    <a:close/>
                    <a:moveTo>
                      <a:pt x="76197" y="0"/>
                    </a:moveTo>
                    <a:cubicBezTo>
                      <a:pt x="76133" y="0"/>
                      <a:pt x="76070" y="63"/>
                      <a:pt x="76070" y="127"/>
                    </a:cubicBezTo>
                    <a:cubicBezTo>
                      <a:pt x="76070" y="190"/>
                      <a:pt x="76133" y="253"/>
                      <a:pt x="76197" y="253"/>
                    </a:cubicBezTo>
                    <a:lnTo>
                      <a:pt x="76735" y="253"/>
                    </a:lnTo>
                    <a:cubicBezTo>
                      <a:pt x="76798" y="253"/>
                      <a:pt x="76862" y="190"/>
                      <a:pt x="76862" y="127"/>
                    </a:cubicBezTo>
                    <a:cubicBezTo>
                      <a:pt x="76862" y="63"/>
                      <a:pt x="76798" y="0"/>
                      <a:pt x="76735" y="0"/>
                    </a:cubicBezTo>
                    <a:close/>
                    <a:moveTo>
                      <a:pt x="77812" y="0"/>
                    </a:moveTo>
                    <a:cubicBezTo>
                      <a:pt x="77717" y="0"/>
                      <a:pt x="77685" y="63"/>
                      <a:pt x="77685" y="127"/>
                    </a:cubicBezTo>
                    <a:cubicBezTo>
                      <a:pt x="77685" y="190"/>
                      <a:pt x="77717" y="253"/>
                      <a:pt x="77812" y="253"/>
                    </a:cubicBezTo>
                    <a:lnTo>
                      <a:pt x="78350" y="253"/>
                    </a:lnTo>
                    <a:cubicBezTo>
                      <a:pt x="78413" y="253"/>
                      <a:pt x="78477" y="190"/>
                      <a:pt x="78477" y="127"/>
                    </a:cubicBezTo>
                    <a:cubicBezTo>
                      <a:pt x="78477" y="63"/>
                      <a:pt x="78413" y="0"/>
                      <a:pt x="78350" y="0"/>
                    </a:cubicBezTo>
                    <a:close/>
                    <a:moveTo>
                      <a:pt x="79395" y="0"/>
                    </a:moveTo>
                    <a:cubicBezTo>
                      <a:pt x="79332" y="0"/>
                      <a:pt x="79268" y="63"/>
                      <a:pt x="79268" y="127"/>
                    </a:cubicBezTo>
                    <a:cubicBezTo>
                      <a:pt x="79268" y="190"/>
                      <a:pt x="79332" y="253"/>
                      <a:pt x="79395" y="253"/>
                    </a:cubicBezTo>
                    <a:lnTo>
                      <a:pt x="79934" y="253"/>
                    </a:lnTo>
                    <a:cubicBezTo>
                      <a:pt x="79997" y="253"/>
                      <a:pt x="80060" y="190"/>
                      <a:pt x="80060" y="127"/>
                    </a:cubicBezTo>
                    <a:cubicBezTo>
                      <a:pt x="80060" y="63"/>
                      <a:pt x="79997" y="0"/>
                      <a:pt x="79934" y="0"/>
                    </a:cubicBezTo>
                    <a:close/>
                    <a:moveTo>
                      <a:pt x="81010" y="0"/>
                    </a:moveTo>
                    <a:cubicBezTo>
                      <a:pt x="80915" y="0"/>
                      <a:pt x="80852" y="63"/>
                      <a:pt x="80852" y="127"/>
                    </a:cubicBezTo>
                    <a:cubicBezTo>
                      <a:pt x="80852" y="190"/>
                      <a:pt x="80915" y="253"/>
                      <a:pt x="81010" y="253"/>
                    </a:cubicBezTo>
                    <a:lnTo>
                      <a:pt x="81517" y="253"/>
                    </a:lnTo>
                    <a:cubicBezTo>
                      <a:pt x="81612" y="253"/>
                      <a:pt x="81675" y="190"/>
                      <a:pt x="81644" y="127"/>
                    </a:cubicBezTo>
                    <a:cubicBezTo>
                      <a:pt x="81644" y="63"/>
                      <a:pt x="81612" y="0"/>
                      <a:pt x="81517" y="0"/>
                    </a:cubicBezTo>
                    <a:close/>
                    <a:moveTo>
                      <a:pt x="82594" y="0"/>
                    </a:moveTo>
                    <a:cubicBezTo>
                      <a:pt x="82530" y="0"/>
                      <a:pt x="82467" y="63"/>
                      <a:pt x="82467" y="127"/>
                    </a:cubicBezTo>
                    <a:cubicBezTo>
                      <a:pt x="82467" y="190"/>
                      <a:pt x="82530" y="253"/>
                      <a:pt x="82594" y="253"/>
                    </a:cubicBezTo>
                    <a:lnTo>
                      <a:pt x="83132" y="253"/>
                    </a:lnTo>
                    <a:cubicBezTo>
                      <a:pt x="83195" y="253"/>
                      <a:pt x="83259" y="190"/>
                      <a:pt x="83259" y="127"/>
                    </a:cubicBezTo>
                    <a:cubicBezTo>
                      <a:pt x="83259" y="63"/>
                      <a:pt x="83195" y="0"/>
                      <a:pt x="83132" y="0"/>
                    </a:cubicBezTo>
                    <a:close/>
                    <a:moveTo>
                      <a:pt x="84177" y="0"/>
                    </a:moveTo>
                    <a:cubicBezTo>
                      <a:pt x="84114" y="0"/>
                      <a:pt x="84050" y="63"/>
                      <a:pt x="84050" y="127"/>
                    </a:cubicBezTo>
                    <a:cubicBezTo>
                      <a:pt x="84050" y="190"/>
                      <a:pt x="84114" y="253"/>
                      <a:pt x="84177" y="253"/>
                    </a:cubicBezTo>
                    <a:lnTo>
                      <a:pt x="84716" y="253"/>
                    </a:lnTo>
                    <a:cubicBezTo>
                      <a:pt x="84779" y="253"/>
                      <a:pt x="84842" y="190"/>
                      <a:pt x="84842" y="127"/>
                    </a:cubicBezTo>
                    <a:cubicBezTo>
                      <a:pt x="84842" y="63"/>
                      <a:pt x="84811" y="0"/>
                      <a:pt x="84716" y="0"/>
                    </a:cubicBezTo>
                    <a:close/>
                    <a:moveTo>
                      <a:pt x="85792" y="0"/>
                    </a:moveTo>
                    <a:cubicBezTo>
                      <a:pt x="85697" y="0"/>
                      <a:pt x="85666" y="63"/>
                      <a:pt x="85666" y="127"/>
                    </a:cubicBezTo>
                    <a:cubicBezTo>
                      <a:pt x="85666" y="190"/>
                      <a:pt x="85697" y="253"/>
                      <a:pt x="85792" y="253"/>
                    </a:cubicBezTo>
                    <a:lnTo>
                      <a:pt x="86331" y="253"/>
                    </a:lnTo>
                    <a:cubicBezTo>
                      <a:pt x="86394" y="253"/>
                      <a:pt x="86457" y="190"/>
                      <a:pt x="86457" y="127"/>
                    </a:cubicBezTo>
                    <a:cubicBezTo>
                      <a:pt x="86457" y="63"/>
                      <a:pt x="86394" y="0"/>
                      <a:pt x="86331" y="0"/>
                    </a:cubicBezTo>
                    <a:close/>
                    <a:moveTo>
                      <a:pt x="87376" y="0"/>
                    </a:moveTo>
                    <a:cubicBezTo>
                      <a:pt x="87312" y="0"/>
                      <a:pt x="87249" y="63"/>
                      <a:pt x="87249" y="127"/>
                    </a:cubicBezTo>
                    <a:cubicBezTo>
                      <a:pt x="87249" y="190"/>
                      <a:pt x="87312" y="253"/>
                      <a:pt x="87376" y="253"/>
                    </a:cubicBezTo>
                    <a:lnTo>
                      <a:pt x="87914" y="253"/>
                    </a:lnTo>
                    <a:cubicBezTo>
                      <a:pt x="87977" y="253"/>
                      <a:pt x="88041" y="190"/>
                      <a:pt x="88041" y="127"/>
                    </a:cubicBezTo>
                    <a:cubicBezTo>
                      <a:pt x="88041" y="63"/>
                      <a:pt x="87977" y="0"/>
                      <a:pt x="87914" y="0"/>
                    </a:cubicBezTo>
                    <a:close/>
                    <a:moveTo>
                      <a:pt x="88991" y="0"/>
                    </a:moveTo>
                    <a:cubicBezTo>
                      <a:pt x="88896" y="0"/>
                      <a:pt x="88833" y="63"/>
                      <a:pt x="88833" y="127"/>
                    </a:cubicBezTo>
                    <a:cubicBezTo>
                      <a:pt x="88833" y="190"/>
                      <a:pt x="88896" y="253"/>
                      <a:pt x="88991" y="253"/>
                    </a:cubicBezTo>
                    <a:lnTo>
                      <a:pt x="89498" y="253"/>
                    </a:lnTo>
                    <a:cubicBezTo>
                      <a:pt x="89593" y="253"/>
                      <a:pt x="89656" y="190"/>
                      <a:pt x="89656" y="127"/>
                    </a:cubicBezTo>
                    <a:cubicBezTo>
                      <a:pt x="89656" y="63"/>
                      <a:pt x="89593" y="0"/>
                      <a:pt x="89498" y="0"/>
                    </a:cubicBezTo>
                    <a:close/>
                    <a:moveTo>
                      <a:pt x="90574" y="0"/>
                    </a:moveTo>
                    <a:cubicBezTo>
                      <a:pt x="90511" y="0"/>
                      <a:pt x="90448" y="63"/>
                      <a:pt x="90448" y="127"/>
                    </a:cubicBezTo>
                    <a:cubicBezTo>
                      <a:pt x="90448" y="190"/>
                      <a:pt x="90511" y="253"/>
                      <a:pt x="90574" y="253"/>
                    </a:cubicBezTo>
                    <a:lnTo>
                      <a:pt x="91113" y="253"/>
                    </a:lnTo>
                    <a:cubicBezTo>
                      <a:pt x="91176" y="253"/>
                      <a:pt x="91239" y="190"/>
                      <a:pt x="91239" y="127"/>
                    </a:cubicBezTo>
                    <a:cubicBezTo>
                      <a:pt x="91239" y="63"/>
                      <a:pt x="91176" y="0"/>
                      <a:pt x="91113" y="0"/>
                    </a:cubicBezTo>
                    <a:close/>
                    <a:moveTo>
                      <a:pt x="11275" y="95"/>
                    </a:moveTo>
                    <a:cubicBezTo>
                      <a:pt x="11085" y="127"/>
                      <a:pt x="10895" y="127"/>
                      <a:pt x="10737" y="158"/>
                    </a:cubicBezTo>
                    <a:cubicBezTo>
                      <a:pt x="10673" y="158"/>
                      <a:pt x="10610" y="222"/>
                      <a:pt x="10610" y="285"/>
                    </a:cubicBezTo>
                    <a:cubicBezTo>
                      <a:pt x="10642" y="348"/>
                      <a:pt x="10705" y="412"/>
                      <a:pt x="10768" y="412"/>
                    </a:cubicBezTo>
                    <a:cubicBezTo>
                      <a:pt x="10958" y="380"/>
                      <a:pt x="11117" y="348"/>
                      <a:pt x="11307" y="348"/>
                    </a:cubicBezTo>
                    <a:cubicBezTo>
                      <a:pt x="11370" y="317"/>
                      <a:pt x="11402" y="253"/>
                      <a:pt x="11402" y="190"/>
                    </a:cubicBezTo>
                    <a:cubicBezTo>
                      <a:pt x="11402" y="127"/>
                      <a:pt x="11338" y="95"/>
                      <a:pt x="11275" y="95"/>
                    </a:cubicBezTo>
                    <a:close/>
                    <a:moveTo>
                      <a:pt x="9692" y="348"/>
                    </a:moveTo>
                    <a:cubicBezTo>
                      <a:pt x="9502" y="412"/>
                      <a:pt x="9343" y="443"/>
                      <a:pt x="9153" y="475"/>
                    </a:cubicBezTo>
                    <a:cubicBezTo>
                      <a:pt x="9090" y="507"/>
                      <a:pt x="9058" y="570"/>
                      <a:pt x="9058" y="633"/>
                    </a:cubicBezTo>
                    <a:cubicBezTo>
                      <a:pt x="9090" y="697"/>
                      <a:pt x="9153" y="728"/>
                      <a:pt x="9185" y="728"/>
                    </a:cubicBezTo>
                    <a:lnTo>
                      <a:pt x="9248" y="728"/>
                    </a:lnTo>
                    <a:cubicBezTo>
                      <a:pt x="9406" y="665"/>
                      <a:pt x="9565" y="633"/>
                      <a:pt x="9755" y="602"/>
                    </a:cubicBezTo>
                    <a:cubicBezTo>
                      <a:pt x="9818" y="570"/>
                      <a:pt x="9850" y="507"/>
                      <a:pt x="9850" y="443"/>
                    </a:cubicBezTo>
                    <a:cubicBezTo>
                      <a:pt x="9818" y="380"/>
                      <a:pt x="9755" y="348"/>
                      <a:pt x="9692" y="348"/>
                    </a:cubicBezTo>
                    <a:close/>
                    <a:moveTo>
                      <a:pt x="8140" y="792"/>
                    </a:moveTo>
                    <a:cubicBezTo>
                      <a:pt x="7981" y="855"/>
                      <a:pt x="7823" y="918"/>
                      <a:pt x="7633" y="982"/>
                    </a:cubicBezTo>
                    <a:cubicBezTo>
                      <a:pt x="7570" y="1013"/>
                      <a:pt x="7538" y="1077"/>
                      <a:pt x="7570" y="1140"/>
                    </a:cubicBezTo>
                    <a:cubicBezTo>
                      <a:pt x="7601" y="1203"/>
                      <a:pt x="7633" y="1235"/>
                      <a:pt x="7696" y="1235"/>
                    </a:cubicBezTo>
                    <a:cubicBezTo>
                      <a:pt x="7728" y="1235"/>
                      <a:pt x="7728" y="1235"/>
                      <a:pt x="7760" y="1203"/>
                    </a:cubicBezTo>
                    <a:cubicBezTo>
                      <a:pt x="7918" y="1140"/>
                      <a:pt x="8076" y="1108"/>
                      <a:pt x="8235" y="1045"/>
                    </a:cubicBezTo>
                    <a:cubicBezTo>
                      <a:pt x="8298" y="1013"/>
                      <a:pt x="8330" y="950"/>
                      <a:pt x="8330" y="887"/>
                    </a:cubicBezTo>
                    <a:cubicBezTo>
                      <a:pt x="8298" y="823"/>
                      <a:pt x="8203" y="792"/>
                      <a:pt x="8140" y="792"/>
                    </a:cubicBezTo>
                    <a:close/>
                    <a:moveTo>
                      <a:pt x="6739" y="1413"/>
                    </a:moveTo>
                    <a:cubicBezTo>
                      <a:pt x="6719" y="1413"/>
                      <a:pt x="6700" y="1417"/>
                      <a:pt x="6683" y="1425"/>
                    </a:cubicBezTo>
                    <a:cubicBezTo>
                      <a:pt x="6525" y="1489"/>
                      <a:pt x="6366" y="1584"/>
                      <a:pt x="6208" y="1679"/>
                    </a:cubicBezTo>
                    <a:cubicBezTo>
                      <a:pt x="6145" y="1710"/>
                      <a:pt x="6145" y="1774"/>
                      <a:pt x="6176" y="1837"/>
                    </a:cubicBezTo>
                    <a:cubicBezTo>
                      <a:pt x="6208" y="1869"/>
                      <a:pt x="6240" y="1900"/>
                      <a:pt x="6271" y="1900"/>
                    </a:cubicBezTo>
                    <a:cubicBezTo>
                      <a:pt x="6303" y="1900"/>
                      <a:pt x="6335" y="1900"/>
                      <a:pt x="6366" y="1869"/>
                    </a:cubicBezTo>
                    <a:cubicBezTo>
                      <a:pt x="6525" y="1805"/>
                      <a:pt x="6651" y="1710"/>
                      <a:pt x="6810" y="1647"/>
                    </a:cubicBezTo>
                    <a:cubicBezTo>
                      <a:pt x="6873" y="1615"/>
                      <a:pt x="6905" y="1520"/>
                      <a:pt x="6873" y="1489"/>
                    </a:cubicBezTo>
                    <a:cubicBezTo>
                      <a:pt x="6850" y="1442"/>
                      <a:pt x="6793" y="1413"/>
                      <a:pt x="6739" y="1413"/>
                    </a:cubicBezTo>
                    <a:close/>
                    <a:moveTo>
                      <a:pt x="5411" y="2180"/>
                    </a:moveTo>
                    <a:cubicBezTo>
                      <a:pt x="5380" y="2180"/>
                      <a:pt x="5348" y="2190"/>
                      <a:pt x="5321" y="2217"/>
                    </a:cubicBezTo>
                    <a:cubicBezTo>
                      <a:pt x="5195" y="2312"/>
                      <a:pt x="5036" y="2407"/>
                      <a:pt x="4909" y="2502"/>
                    </a:cubicBezTo>
                    <a:cubicBezTo>
                      <a:pt x="4846" y="2534"/>
                      <a:pt x="4814" y="2629"/>
                      <a:pt x="4878" y="2660"/>
                    </a:cubicBezTo>
                    <a:cubicBezTo>
                      <a:pt x="4909" y="2692"/>
                      <a:pt x="4941" y="2724"/>
                      <a:pt x="4973" y="2724"/>
                    </a:cubicBezTo>
                    <a:cubicBezTo>
                      <a:pt x="5004" y="2724"/>
                      <a:pt x="5036" y="2724"/>
                      <a:pt x="5068" y="2692"/>
                    </a:cubicBezTo>
                    <a:cubicBezTo>
                      <a:pt x="5195" y="2597"/>
                      <a:pt x="5353" y="2502"/>
                      <a:pt x="5480" y="2407"/>
                    </a:cubicBezTo>
                    <a:cubicBezTo>
                      <a:pt x="5543" y="2375"/>
                      <a:pt x="5543" y="2280"/>
                      <a:pt x="5511" y="2217"/>
                    </a:cubicBezTo>
                    <a:cubicBezTo>
                      <a:pt x="5493" y="2199"/>
                      <a:pt x="5454" y="2180"/>
                      <a:pt x="5411" y="2180"/>
                    </a:cubicBezTo>
                    <a:close/>
                    <a:moveTo>
                      <a:pt x="4181" y="3112"/>
                    </a:moveTo>
                    <a:cubicBezTo>
                      <a:pt x="4149" y="3112"/>
                      <a:pt x="4118" y="3119"/>
                      <a:pt x="4086" y="3135"/>
                    </a:cubicBezTo>
                    <a:cubicBezTo>
                      <a:pt x="3959" y="3230"/>
                      <a:pt x="3833" y="3357"/>
                      <a:pt x="3706" y="3484"/>
                    </a:cubicBezTo>
                    <a:cubicBezTo>
                      <a:pt x="3643" y="3515"/>
                      <a:pt x="3643" y="3610"/>
                      <a:pt x="3706" y="3642"/>
                    </a:cubicBezTo>
                    <a:cubicBezTo>
                      <a:pt x="3706" y="3674"/>
                      <a:pt x="3769" y="3674"/>
                      <a:pt x="3801" y="3674"/>
                    </a:cubicBezTo>
                    <a:cubicBezTo>
                      <a:pt x="3833" y="3674"/>
                      <a:pt x="3864" y="3674"/>
                      <a:pt x="3896" y="3642"/>
                    </a:cubicBezTo>
                    <a:cubicBezTo>
                      <a:pt x="4023" y="3515"/>
                      <a:pt x="4149" y="3420"/>
                      <a:pt x="4276" y="3294"/>
                    </a:cubicBezTo>
                    <a:cubicBezTo>
                      <a:pt x="4308" y="3262"/>
                      <a:pt x="4308" y="3199"/>
                      <a:pt x="4276" y="3135"/>
                    </a:cubicBezTo>
                    <a:cubicBezTo>
                      <a:pt x="4244" y="3119"/>
                      <a:pt x="4213" y="3112"/>
                      <a:pt x="4181" y="3112"/>
                    </a:cubicBezTo>
                    <a:close/>
                    <a:moveTo>
                      <a:pt x="3079" y="4160"/>
                    </a:moveTo>
                    <a:cubicBezTo>
                      <a:pt x="3037" y="4160"/>
                      <a:pt x="2996" y="4175"/>
                      <a:pt x="2978" y="4212"/>
                    </a:cubicBezTo>
                    <a:cubicBezTo>
                      <a:pt x="2851" y="4339"/>
                      <a:pt x="2756" y="4465"/>
                      <a:pt x="2629" y="4592"/>
                    </a:cubicBezTo>
                    <a:cubicBezTo>
                      <a:pt x="2598" y="4655"/>
                      <a:pt x="2598" y="4719"/>
                      <a:pt x="2661" y="4750"/>
                    </a:cubicBezTo>
                    <a:cubicBezTo>
                      <a:pt x="2693" y="4782"/>
                      <a:pt x="2724" y="4782"/>
                      <a:pt x="2756" y="4782"/>
                    </a:cubicBezTo>
                    <a:cubicBezTo>
                      <a:pt x="2788" y="4782"/>
                      <a:pt x="2819" y="4750"/>
                      <a:pt x="2851" y="4719"/>
                    </a:cubicBezTo>
                    <a:cubicBezTo>
                      <a:pt x="2946" y="4592"/>
                      <a:pt x="3073" y="4465"/>
                      <a:pt x="3168" y="4370"/>
                    </a:cubicBezTo>
                    <a:cubicBezTo>
                      <a:pt x="3231" y="4307"/>
                      <a:pt x="3231" y="4244"/>
                      <a:pt x="3168" y="4180"/>
                    </a:cubicBezTo>
                    <a:cubicBezTo>
                      <a:pt x="3141" y="4167"/>
                      <a:pt x="3110" y="4160"/>
                      <a:pt x="3079" y="4160"/>
                    </a:cubicBezTo>
                    <a:close/>
                    <a:moveTo>
                      <a:pt x="2129" y="5331"/>
                    </a:moveTo>
                    <a:cubicBezTo>
                      <a:pt x="2086" y="5331"/>
                      <a:pt x="2046" y="5347"/>
                      <a:pt x="2028" y="5384"/>
                    </a:cubicBezTo>
                    <a:cubicBezTo>
                      <a:pt x="1933" y="5510"/>
                      <a:pt x="1838" y="5669"/>
                      <a:pt x="1743" y="5795"/>
                    </a:cubicBezTo>
                    <a:cubicBezTo>
                      <a:pt x="1711" y="5859"/>
                      <a:pt x="1711" y="5954"/>
                      <a:pt x="1774" y="5985"/>
                    </a:cubicBezTo>
                    <a:lnTo>
                      <a:pt x="1869" y="5985"/>
                    </a:lnTo>
                    <a:cubicBezTo>
                      <a:pt x="1901" y="5985"/>
                      <a:pt x="1933" y="5954"/>
                      <a:pt x="1964" y="5922"/>
                    </a:cubicBezTo>
                    <a:cubicBezTo>
                      <a:pt x="2059" y="5795"/>
                      <a:pt x="2154" y="5669"/>
                      <a:pt x="2249" y="5510"/>
                    </a:cubicBezTo>
                    <a:cubicBezTo>
                      <a:pt x="2281" y="5479"/>
                      <a:pt x="2281" y="5384"/>
                      <a:pt x="2218" y="5352"/>
                    </a:cubicBezTo>
                    <a:cubicBezTo>
                      <a:pt x="2191" y="5339"/>
                      <a:pt x="2160" y="5331"/>
                      <a:pt x="2129" y="5331"/>
                    </a:cubicBezTo>
                    <a:close/>
                    <a:moveTo>
                      <a:pt x="1370" y="6606"/>
                    </a:moveTo>
                    <a:cubicBezTo>
                      <a:pt x="1316" y="6606"/>
                      <a:pt x="1259" y="6636"/>
                      <a:pt x="1236" y="6682"/>
                    </a:cubicBezTo>
                    <a:cubicBezTo>
                      <a:pt x="1173" y="6809"/>
                      <a:pt x="1078" y="6967"/>
                      <a:pt x="1014" y="7126"/>
                    </a:cubicBezTo>
                    <a:cubicBezTo>
                      <a:pt x="983" y="7189"/>
                      <a:pt x="1014" y="7252"/>
                      <a:pt x="1078" y="7284"/>
                    </a:cubicBezTo>
                    <a:lnTo>
                      <a:pt x="1141" y="7284"/>
                    </a:lnTo>
                    <a:cubicBezTo>
                      <a:pt x="1204" y="7284"/>
                      <a:pt x="1236" y="7252"/>
                      <a:pt x="1268" y="7221"/>
                    </a:cubicBezTo>
                    <a:cubicBezTo>
                      <a:pt x="1331" y="7062"/>
                      <a:pt x="1394" y="6904"/>
                      <a:pt x="1489" y="6777"/>
                    </a:cubicBezTo>
                    <a:cubicBezTo>
                      <a:pt x="1521" y="6714"/>
                      <a:pt x="1489" y="6651"/>
                      <a:pt x="1426" y="6619"/>
                    </a:cubicBezTo>
                    <a:cubicBezTo>
                      <a:pt x="1409" y="6610"/>
                      <a:pt x="1390" y="6606"/>
                      <a:pt x="1370" y="6606"/>
                    </a:cubicBezTo>
                    <a:close/>
                    <a:moveTo>
                      <a:pt x="793" y="7949"/>
                    </a:moveTo>
                    <a:cubicBezTo>
                      <a:pt x="729" y="7949"/>
                      <a:pt x="666" y="7981"/>
                      <a:pt x="634" y="8044"/>
                    </a:cubicBezTo>
                    <a:cubicBezTo>
                      <a:pt x="602" y="8202"/>
                      <a:pt x="539" y="8329"/>
                      <a:pt x="476" y="8487"/>
                    </a:cubicBezTo>
                    <a:cubicBezTo>
                      <a:pt x="476" y="8582"/>
                      <a:pt x="507" y="8646"/>
                      <a:pt x="571" y="8646"/>
                    </a:cubicBezTo>
                    <a:lnTo>
                      <a:pt x="602" y="8646"/>
                    </a:lnTo>
                    <a:cubicBezTo>
                      <a:pt x="666" y="8646"/>
                      <a:pt x="729" y="8614"/>
                      <a:pt x="729" y="8551"/>
                    </a:cubicBezTo>
                    <a:cubicBezTo>
                      <a:pt x="793" y="8424"/>
                      <a:pt x="856" y="8266"/>
                      <a:pt x="888" y="8107"/>
                    </a:cubicBezTo>
                    <a:cubicBezTo>
                      <a:pt x="919" y="8044"/>
                      <a:pt x="888" y="7981"/>
                      <a:pt x="793" y="7949"/>
                    </a:cubicBezTo>
                    <a:close/>
                    <a:moveTo>
                      <a:pt x="381" y="9342"/>
                    </a:moveTo>
                    <a:cubicBezTo>
                      <a:pt x="317" y="9342"/>
                      <a:pt x="254" y="9374"/>
                      <a:pt x="254" y="9437"/>
                    </a:cubicBezTo>
                    <a:cubicBezTo>
                      <a:pt x="191" y="9627"/>
                      <a:pt x="191" y="9786"/>
                      <a:pt x="159" y="9944"/>
                    </a:cubicBezTo>
                    <a:cubicBezTo>
                      <a:pt x="127" y="10007"/>
                      <a:pt x="191" y="10071"/>
                      <a:pt x="254" y="10071"/>
                    </a:cubicBezTo>
                    <a:lnTo>
                      <a:pt x="286" y="10071"/>
                    </a:lnTo>
                    <a:cubicBezTo>
                      <a:pt x="349" y="10071"/>
                      <a:pt x="412" y="10039"/>
                      <a:pt x="412" y="9976"/>
                    </a:cubicBezTo>
                    <a:cubicBezTo>
                      <a:pt x="444" y="9817"/>
                      <a:pt x="476" y="9659"/>
                      <a:pt x="507" y="9501"/>
                    </a:cubicBezTo>
                    <a:cubicBezTo>
                      <a:pt x="507" y="9437"/>
                      <a:pt x="476" y="9374"/>
                      <a:pt x="381" y="9342"/>
                    </a:cubicBezTo>
                    <a:close/>
                    <a:moveTo>
                      <a:pt x="191" y="10799"/>
                    </a:moveTo>
                    <a:cubicBezTo>
                      <a:pt x="96" y="10799"/>
                      <a:pt x="32" y="10831"/>
                      <a:pt x="32" y="10894"/>
                    </a:cubicBezTo>
                    <a:cubicBezTo>
                      <a:pt x="32" y="11084"/>
                      <a:pt x="1" y="11243"/>
                      <a:pt x="1" y="11401"/>
                    </a:cubicBezTo>
                    <a:cubicBezTo>
                      <a:pt x="1" y="11464"/>
                      <a:pt x="64" y="11528"/>
                      <a:pt x="159" y="11528"/>
                    </a:cubicBezTo>
                    <a:cubicBezTo>
                      <a:pt x="222" y="11528"/>
                      <a:pt x="286" y="11464"/>
                      <a:pt x="286" y="11401"/>
                    </a:cubicBezTo>
                    <a:cubicBezTo>
                      <a:pt x="286" y="11243"/>
                      <a:pt x="286" y="11084"/>
                      <a:pt x="317" y="10926"/>
                    </a:cubicBezTo>
                    <a:cubicBezTo>
                      <a:pt x="317" y="10862"/>
                      <a:pt x="254" y="10799"/>
                      <a:pt x="191" y="10799"/>
                    </a:cubicBezTo>
                    <a:close/>
                    <a:moveTo>
                      <a:pt x="159" y="12224"/>
                    </a:moveTo>
                    <a:cubicBezTo>
                      <a:pt x="64" y="12224"/>
                      <a:pt x="1" y="12288"/>
                      <a:pt x="1" y="12351"/>
                    </a:cubicBezTo>
                    <a:lnTo>
                      <a:pt x="1" y="12858"/>
                    </a:lnTo>
                    <a:cubicBezTo>
                      <a:pt x="1" y="12921"/>
                      <a:pt x="64" y="12953"/>
                      <a:pt x="159" y="12953"/>
                    </a:cubicBezTo>
                    <a:cubicBezTo>
                      <a:pt x="222" y="12953"/>
                      <a:pt x="286" y="12921"/>
                      <a:pt x="286" y="12858"/>
                    </a:cubicBezTo>
                    <a:lnTo>
                      <a:pt x="286" y="12351"/>
                    </a:lnTo>
                    <a:cubicBezTo>
                      <a:pt x="286" y="12288"/>
                      <a:pt x="222" y="12224"/>
                      <a:pt x="159" y="12224"/>
                    </a:cubicBezTo>
                    <a:close/>
                    <a:moveTo>
                      <a:pt x="159" y="13681"/>
                    </a:moveTo>
                    <a:cubicBezTo>
                      <a:pt x="64" y="13681"/>
                      <a:pt x="1" y="13744"/>
                      <a:pt x="1" y="13808"/>
                    </a:cubicBezTo>
                    <a:lnTo>
                      <a:pt x="1" y="14283"/>
                    </a:lnTo>
                    <a:cubicBezTo>
                      <a:pt x="1" y="14378"/>
                      <a:pt x="64" y="14409"/>
                      <a:pt x="159" y="14409"/>
                    </a:cubicBezTo>
                    <a:cubicBezTo>
                      <a:pt x="222" y="14409"/>
                      <a:pt x="286" y="14378"/>
                      <a:pt x="286" y="14283"/>
                    </a:cubicBezTo>
                    <a:lnTo>
                      <a:pt x="286" y="13808"/>
                    </a:lnTo>
                    <a:cubicBezTo>
                      <a:pt x="286" y="13744"/>
                      <a:pt x="222" y="13681"/>
                      <a:pt x="159" y="13681"/>
                    </a:cubicBezTo>
                    <a:close/>
                    <a:moveTo>
                      <a:pt x="159" y="15138"/>
                    </a:moveTo>
                    <a:cubicBezTo>
                      <a:pt x="64" y="15138"/>
                      <a:pt x="1" y="15201"/>
                      <a:pt x="1" y="15264"/>
                    </a:cubicBezTo>
                    <a:lnTo>
                      <a:pt x="1" y="15740"/>
                    </a:lnTo>
                    <a:cubicBezTo>
                      <a:pt x="1" y="15803"/>
                      <a:pt x="64" y="15866"/>
                      <a:pt x="159" y="15866"/>
                    </a:cubicBezTo>
                    <a:cubicBezTo>
                      <a:pt x="222" y="15866"/>
                      <a:pt x="286" y="15803"/>
                      <a:pt x="286" y="15740"/>
                    </a:cubicBezTo>
                    <a:lnTo>
                      <a:pt x="286" y="15264"/>
                    </a:lnTo>
                    <a:cubicBezTo>
                      <a:pt x="286" y="15201"/>
                      <a:pt x="222" y="15138"/>
                      <a:pt x="159" y="15138"/>
                    </a:cubicBezTo>
                    <a:close/>
                    <a:moveTo>
                      <a:pt x="159" y="16595"/>
                    </a:moveTo>
                    <a:cubicBezTo>
                      <a:pt x="64" y="16595"/>
                      <a:pt x="1" y="16658"/>
                      <a:pt x="1" y="16721"/>
                    </a:cubicBezTo>
                    <a:lnTo>
                      <a:pt x="1" y="17196"/>
                    </a:lnTo>
                    <a:cubicBezTo>
                      <a:pt x="1" y="17260"/>
                      <a:pt x="64" y="17323"/>
                      <a:pt x="159" y="17323"/>
                    </a:cubicBezTo>
                    <a:cubicBezTo>
                      <a:pt x="222" y="17323"/>
                      <a:pt x="286" y="17260"/>
                      <a:pt x="286" y="17196"/>
                    </a:cubicBezTo>
                    <a:lnTo>
                      <a:pt x="286" y="16721"/>
                    </a:lnTo>
                    <a:cubicBezTo>
                      <a:pt x="286" y="16658"/>
                      <a:pt x="222" y="16595"/>
                      <a:pt x="159" y="16595"/>
                    </a:cubicBezTo>
                    <a:close/>
                    <a:moveTo>
                      <a:pt x="159" y="18051"/>
                    </a:moveTo>
                    <a:cubicBezTo>
                      <a:pt x="64" y="18051"/>
                      <a:pt x="1" y="18115"/>
                      <a:pt x="1" y="18178"/>
                    </a:cubicBezTo>
                    <a:lnTo>
                      <a:pt x="1" y="18653"/>
                    </a:lnTo>
                    <a:cubicBezTo>
                      <a:pt x="1" y="18716"/>
                      <a:pt x="64" y="18780"/>
                      <a:pt x="159" y="18780"/>
                    </a:cubicBezTo>
                    <a:cubicBezTo>
                      <a:pt x="222" y="18780"/>
                      <a:pt x="286" y="18716"/>
                      <a:pt x="286" y="18653"/>
                    </a:cubicBezTo>
                    <a:lnTo>
                      <a:pt x="286" y="18178"/>
                    </a:lnTo>
                    <a:cubicBezTo>
                      <a:pt x="286" y="18083"/>
                      <a:pt x="222" y="18051"/>
                      <a:pt x="159" y="18051"/>
                    </a:cubicBezTo>
                    <a:close/>
                    <a:moveTo>
                      <a:pt x="159" y="19508"/>
                    </a:moveTo>
                    <a:cubicBezTo>
                      <a:pt x="64" y="19508"/>
                      <a:pt x="1" y="19540"/>
                      <a:pt x="1" y="19603"/>
                    </a:cubicBezTo>
                    <a:lnTo>
                      <a:pt x="1" y="20110"/>
                    </a:lnTo>
                    <a:cubicBezTo>
                      <a:pt x="1" y="20173"/>
                      <a:pt x="64" y="20236"/>
                      <a:pt x="159" y="20236"/>
                    </a:cubicBezTo>
                    <a:cubicBezTo>
                      <a:pt x="222" y="20236"/>
                      <a:pt x="286" y="20173"/>
                      <a:pt x="286" y="20110"/>
                    </a:cubicBezTo>
                    <a:lnTo>
                      <a:pt x="286" y="19603"/>
                    </a:lnTo>
                    <a:cubicBezTo>
                      <a:pt x="286" y="19540"/>
                      <a:pt x="222" y="19508"/>
                      <a:pt x="159" y="19508"/>
                    </a:cubicBezTo>
                    <a:close/>
                    <a:moveTo>
                      <a:pt x="159" y="20933"/>
                    </a:moveTo>
                    <a:cubicBezTo>
                      <a:pt x="64" y="20933"/>
                      <a:pt x="1" y="20997"/>
                      <a:pt x="1" y="21060"/>
                    </a:cubicBezTo>
                    <a:lnTo>
                      <a:pt x="1" y="21567"/>
                    </a:lnTo>
                    <a:cubicBezTo>
                      <a:pt x="1" y="21630"/>
                      <a:pt x="64" y="21662"/>
                      <a:pt x="159" y="21662"/>
                    </a:cubicBezTo>
                    <a:cubicBezTo>
                      <a:pt x="222" y="21662"/>
                      <a:pt x="286" y="21630"/>
                      <a:pt x="286" y="21567"/>
                    </a:cubicBezTo>
                    <a:lnTo>
                      <a:pt x="286" y="21060"/>
                    </a:lnTo>
                    <a:cubicBezTo>
                      <a:pt x="286" y="20997"/>
                      <a:pt x="222" y="20933"/>
                      <a:pt x="159" y="20933"/>
                    </a:cubicBezTo>
                    <a:close/>
                    <a:moveTo>
                      <a:pt x="159" y="22390"/>
                    </a:moveTo>
                    <a:cubicBezTo>
                      <a:pt x="64" y="22390"/>
                      <a:pt x="1" y="22453"/>
                      <a:pt x="1" y="22517"/>
                    </a:cubicBezTo>
                    <a:lnTo>
                      <a:pt x="1" y="22992"/>
                    </a:lnTo>
                    <a:cubicBezTo>
                      <a:pt x="1" y="23087"/>
                      <a:pt x="64" y="23118"/>
                      <a:pt x="159" y="23118"/>
                    </a:cubicBezTo>
                    <a:cubicBezTo>
                      <a:pt x="222" y="23118"/>
                      <a:pt x="286" y="23087"/>
                      <a:pt x="286" y="22992"/>
                    </a:cubicBezTo>
                    <a:lnTo>
                      <a:pt x="286" y="22517"/>
                    </a:lnTo>
                    <a:cubicBezTo>
                      <a:pt x="286" y="22453"/>
                      <a:pt x="222" y="22390"/>
                      <a:pt x="159" y="22390"/>
                    </a:cubicBezTo>
                    <a:close/>
                    <a:moveTo>
                      <a:pt x="159" y="23847"/>
                    </a:moveTo>
                    <a:cubicBezTo>
                      <a:pt x="64" y="23847"/>
                      <a:pt x="1" y="23910"/>
                      <a:pt x="1" y="23973"/>
                    </a:cubicBezTo>
                    <a:lnTo>
                      <a:pt x="1" y="24448"/>
                    </a:lnTo>
                    <a:cubicBezTo>
                      <a:pt x="1" y="24512"/>
                      <a:pt x="64" y="24575"/>
                      <a:pt x="159" y="24575"/>
                    </a:cubicBezTo>
                    <a:cubicBezTo>
                      <a:pt x="222" y="24575"/>
                      <a:pt x="286" y="24512"/>
                      <a:pt x="286" y="24448"/>
                    </a:cubicBezTo>
                    <a:lnTo>
                      <a:pt x="286" y="23973"/>
                    </a:lnTo>
                    <a:cubicBezTo>
                      <a:pt x="286" y="23910"/>
                      <a:pt x="222" y="23847"/>
                      <a:pt x="159" y="23847"/>
                    </a:cubicBezTo>
                    <a:close/>
                    <a:moveTo>
                      <a:pt x="159" y="25304"/>
                    </a:moveTo>
                    <a:cubicBezTo>
                      <a:pt x="64" y="25304"/>
                      <a:pt x="1" y="25367"/>
                      <a:pt x="1" y="25430"/>
                    </a:cubicBezTo>
                    <a:lnTo>
                      <a:pt x="1" y="25905"/>
                    </a:lnTo>
                    <a:cubicBezTo>
                      <a:pt x="1" y="25969"/>
                      <a:pt x="64" y="26032"/>
                      <a:pt x="159" y="26032"/>
                    </a:cubicBezTo>
                    <a:cubicBezTo>
                      <a:pt x="222" y="26032"/>
                      <a:pt x="286" y="25969"/>
                      <a:pt x="286" y="25905"/>
                    </a:cubicBezTo>
                    <a:lnTo>
                      <a:pt x="286" y="25430"/>
                    </a:lnTo>
                    <a:cubicBezTo>
                      <a:pt x="286" y="25367"/>
                      <a:pt x="222" y="25304"/>
                      <a:pt x="159" y="25304"/>
                    </a:cubicBezTo>
                    <a:close/>
                    <a:moveTo>
                      <a:pt x="159" y="26760"/>
                    </a:moveTo>
                    <a:cubicBezTo>
                      <a:pt x="64" y="26760"/>
                      <a:pt x="1" y="26792"/>
                      <a:pt x="1" y="26887"/>
                    </a:cubicBezTo>
                    <a:lnTo>
                      <a:pt x="1" y="27362"/>
                    </a:lnTo>
                    <a:cubicBezTo>
                      <a:pt x="1" y="27425"/>
                      <a:pt x="64" y="27489"/>
                      <a:pt x="159" y="27489"/>
                    </a:cubicBezTo>
                    <a:cubicBezTo>
                      <a:pt x="222" y="27489"/>
                      <a:pt x="286" y="27425"/>
                      <a:pt x="286" y="27362"/>
                    </a:cubicBezTo>
                    <a:lnTo>
                      <a:pt x="286" y="26887"/>
                    </a:lnTo>
                    <a:cubicBezTo>
                      <a:pt x="286" y="26792"/>
                      <a:pt x="222" y="26760"/>
                      <a:pt x="159" y="26760"/>
                    </a:cubicBezTo>
                    <a:close/>
                    <a:moveTo>
                      <a:pt x="159" y="28217"/>
                    </a:moveTo>
                    <a:cubicBezTo>
                      <a:pt x="64" y="28217"/>
                      <a:pt x="1" y="28249"/>
                      <a:pt x="1" y="28312"/>
                    </a:cubicBezTo>
                    <a:lnTo>
                      <a:pt x="1" y="28819"/>
                    </a:lnTo>
                    <a:cubicBezTo>
                      <a:pt x="1" y="28882"/>
                      <a:pt x="64" y="28945"/>
                      <a:pt x="159" y="28945"/>
                    </a:cubicBezTo>
                    <a:cubicBezTo>
                      <a:pt x="222" y="28945"/>
                      <a:pt x="286" y="28882"/>
                      <a:pt x="286" y="28819"/>
                    </a:cubicBezTo>
                    <a:lnTo>
                      <a:pt x="286" y="28312"/>
                    </a:lnTo>
                    <a:cubicBezTo>
                      <a:pt x="286" y="28249"/>
                      <a:pt x="222" y="28217"/>
                      <a:pt x="159" y="28217"/>
                    </a:cubicBezTo>
                    <a:close/>
                    <a:moveTo>
                      <a:pt x="159" y="29642"/>
                    </a:moveTo>
                    <a:cubicBezTo>
                      <a:pt x="64" y="29642"/>
                      <a:pt x="1" y="29705"/>
                      <a:pt x="1" y="29769"/>
                    </a:cubicBezTo>
                    <a:lnTo>
                      <a:pt x="1" y="30276"/>
                    </a:lnTo>
                    <a:cubicBezTo>
                      <a:pt x="1" y="30339"/>
                      <a:pt x="64" y="30371"/>
                      <a:pt x="159" y="30371"/>
                    </a:cubicBezTo>
                    <a:cubicBezTo>
                      <a:pt x="222" y="30371"/>
                      <a:pt x="286" y="30339"/>
                      <a:pt x="286" y="30276"/>
                    </a:cubicBezTo>
                    <a:lnTo>
                      <a:pt x="286" y="29769"/>
                    </a:lnTo>
                    <a:cubicBezTo>
                      <a:pt x="286" y="29705"/>
                      <a:pt x="222" y="29642"/>
                      <a:pt x="159" y="29642"/>
                    </a:cubicBezTo>
                    <a:close/>
                    <a:moveTo>
                      <a:pt x="159" y="31099"/>
                    </a:moveTo>
                    <a:cubicBezTo>
                      <a:pt x="64" y="31099"/>
                      <a:pt x="1" y="31162"/>
                      <a:pt x="1" y="31226"/>
                    </a:cubicBezTo>
                    <a:lnTo>
                      <a:pt x="1" y="31701"/>
                    </a:lnTo>
                    <a:cubicBezTo>
                      <a:pt x="1" y="31764"/>
                      <a:pt x="64" y="31827"/>
                      <a:pt x="159" y="31827"/>
                    </a:cubicBezTo>
                    <a:cubicBezTo>
                      <a:pt x="222" y="31827"/>
                      <a:pt x="286" y="31764"/>
                      <a:pt x="286" y="31701"/>
                    </a:cubicBezTo>
                    <a:lnTo>
                      <a:pt x="286" y="31226"/>
                    </a:lnTo>
                    <a:cubicBezTo>
                      <a:pt x="286" y="31162"/>
                      <a:pt x="222" y="31099"/>
                      <a:pt x="159" y="31099"/>
                    </a:cubicBezTo>
                    <a:close/>
                    <a:moveTo>
                      <a:pt x="159" y="32556"/>
                    </a:moveTo>
                    <a:cubicBezTo>
                      <a:pt x="64" y="32556"/>
                      <a:pt x="1" y="32619"/>
                      <a:pt x="1" y="32682"/>
                    </a:cubicBezTo>
                    <a:lnTo>
                      <a:pt x="1" y="33157"/>
                    </a:lnTo>
                    <a:cubicBezTo>
                      <a:pt x="1" y="33221"/>
                      <a:pt x="64" y="33284"/>
                      <a:pt x="159" y="33284"/>
                    </a:cubicBezTo>
                    <a:cubicBezTo>
                      <a:pt x="222" y="33284"/>
                      <a:pt x="286" y="33221"/>
                      <a:pt x="286" y="33157"/>
                    </a:cubicBezTo>
                    <a:lnTo>
                      <a:pt x="286" y="32682"/>
                    </a:lnTo>
                    <a:cubicBezTo>
                      <a:pt x="286" y="32619"/>
                      <a:pt x="222" y="32556"/>
                      <a:pt x="159" y="32556"/>
                    </a:cubicBezTo>
                    <a:close/>
                    <a:moveTo>
                      <a:pt x="159" y="34012"/>
                    </a:moveTo>
                    <a:cubicBezTo>
                      <a:pt x="64" y="34012"/>
                      <a:pt x="1" y="34076"/>
                      <a:pt x="1" y="34139"/>
                    </a:cubicBezTo>
                    <a:lnTo>
                      <a:pt x="1" y="34614"/>
                    </a:lnTo>
                    <a:cubicBezTo>
                      <a:pt x="1" y="34677"/>
                      <a:pt x="64" y="34741"/>
                      <a:pt x="159" y="34741"/>
                    </a:cubicBezTo>
                    <a:cubicBezTo>
                      <a:pt x="222" y="34741"/>
                      <a:pt x="286" y="34677"/>
                      <a:pt x="286" y="34614"/>
                    </a:cubicBezTo>
                    <a:lnTo>
                      <a:pt x="286" y="34139"/>
                    </a:lnTo>
                    <a:cubicBezTo>
                      <a:pt x="286" y="34044"/>
                      <a:pt x="222" y="34012"/>
                      <a:pt x="159" y="34012"/>
                    </a:cubicBezTo>
                    <a:close/>
                    <a:moveTo>
                      <a:pt x="159" y="35469"/>
                    </a:moveTo>
                    <a:cubicBezTo>
                      <a:pt x="64" y="35469"/>
                      <a:pt x="1" y="35501"/>
                      <a:pt x="1" y="35596"/>
                    </a:cubicBezTo>
                    <a:lnTo>
                      <a:pt x="1" y="36071"/>
                    </a:lnTo>
                    <a:cubicBezTo>
                      <a:pt x="1" y="36134"/>
                      <a:pt x="64" y="36198"/>
                      <a:pt x="159" y="36198"/>
                    </a:cubicBezTo>
                    <a:cubicBezTo>
                      <a:pt x="222" y="36198"/>
                      <a:pt x="286" y="36134"/>
                      <a:pt x="286" y="36071"/>
                    </a:cubicBezTo>
                    <a:lnTo>
                      <a:pt x="286" y="35596"/>
                    </a:lnTo>
                    <a:cubicBezTo>
                      <a:pt x="286" y="35501"/>
                      <a:pt x="222" y="35469"/>
                      <a:pt x="159" y="35469"/>
                    </a:cubicBezTo>
                    <a:close/>
                    <a:moveTo>
                      <a:pt x="159" y="36926"/>
                    </a:moveTo>
                    <a:cubicBezTo>
                      <a:pt x="64" y="36926"/>
                      <a:pt x="1" y="36958"/>
                      <a:pt x="1" y="37021"/>
                    </a:cubicBezTo>
                    <a:lnTo>
                      <a:pt x="1" y="37528"/>
                    </a:lnTo>
                    <a:cubicBezTo>
                      <a:pt x="1" y="37591"/>
                      <a:pt x="64" y="37654"/>
                      <a:pt x="159" y="37654"/>
                    </a:cubicBezTo>
                    <a:cubicBezTo>
                      <a:pt x="222" y="37654"/>
                      <a:pt x="286" y="37591"/>
                      <a:pt x="286" y="37528"/>
                    </a:cubicBezTo>
                    <a:lnTo>
                      <a:pt x="286" y="37021"/>
                    </a:lnTo>
                    <a:cubicBezTo>
                      <a:pt x="286" y="36958"/>
                      <a:pt x="222" y="36926"/>
                      <a:pt x="159" y="36926"/>
                    </a:cubicBezTo>
                    <a:close/>
                    <a:moveTo>
                      <a:pt x="159" y="38351"/>
                    </a:moveTo>
                    <a:cubicBezTo>
                      <a:pt x="64" y="38351"/>
                      <a:pt x="1" y="38414"/>
                      <a:pt x="1" y="38478"/>
                    </a:cubicBezTo>
                    <a:lnTo>
                      <a:pt x="1" y="38953"/>
                    </a:lnTo>
                    <a:cubicBezTo>
                      <a:pt x="1" y="39048"/>
                      <a:pt x="64" y="39079"/>
                      <a:pt x="159" y="39079"/>
                    </a:cubicBezTo>
                    <a:cubicBezTo>
                      <a:pt x="222" y="39079"/>
                      <a:pt x="286" y="39048"/>
                      <a:pt x="286" y="38953"/>
                    </a:cubicBezTo>
                    <a:lnTo>
                      <a:pt x="286" y="38478"/>
                    </a:lnTo>
                    <a:cubicBezTo>
                      <a:pt x="286" y="38414"/>
                      <a:pt x="222" y="38351"/>
                      <a:pt x="159" y="38351"/>
                    </a:cubicBezTo>
                    <a:close/>
                    <a:moveTo>
                      <a:pt x="159" y="39808"/>
                    </a:moveTo>
                    <a:cubicBezTo>
                      <a:pt x="64" y="39808"/>
                      <a:pt x="1" y="39871"/>
                      <a:pt x="1" y="39935"/>
                    </a:cubicBezTo>
                    <a:lnTo>
                      <a:pt x="1" y="40410"/>
                    </a:lnTo>
                    <a:cubicBezTo>
                      <a:pt x="1" y="40473"/>
                      <a:pt x="64" y="40536"/>
                      <a:pt x="159" y="40536"/>
                    </a:cubicBezTo>
                    <a:cubicBezTo>
                      <a:pt x="222" y="40536"/>
                      <a:pt x="286" y="40473"/>
                      <a:pt x="286" y="40410"/>
                    </a:cubicBezTo>
                    <a:lnTo>
                      <a:pt x="286" y="39935"/>
                    </a:lnTo>
                    <a:cubicBezTo>
                      <a:pt x="286" y="39871"/>
                      <a:pt x="222" y="39808"/>
                      <a:pt x="159" y="39808"/>
                    </a:cubicBezTo>
                    <a:close/>
                    <a:moveTo>
                      <a:pt x="159" y="41265"/>
                    </a:moveTo>
                    <a:cubicBezTo>
                      <a:pt x="64" y="41265"/>
                      <a:pt x="1" y="41328"/>
                      <a:pt x="1" y="41391"/>
                    </a:cubicBezTo>
                    <a:lnTo>
                      <a:pt x="1" y="41866"/>
                    </a:lnTo>
                    <a:cubicBezTo>
                      <a:pt x="1" y="41930"/>
                      <a:pt x="64" y="41993"/>
                      <a:pt x="159" y="41993"/>
                    </a:cubicBezTo>
                    <a:cubicBezTo>
                      <a:pt x="222" y="41993"/>
                      <a:pt x="286" y="41930"/>
                      <a:pt x="286" y="41866"/>
                    </a:cubicBezTo>
                    <a:lnTo>
                      <a:pt x="286" y="41391"/>
                    </a:lnTo>
                    <a:cubicBezTo>
                      <a:pt x="286" y="41328"/>
                      <a:pt x="222" y="41265"/>
                      <a:pt x="159" y="41265"/>
                    </a:cubicBezTo>
                    <a:close/>
                    <a:moveTo>
                      <a:pt x="159" y="42721"/>
                    </a:moveTo>
                    <a:cubicBezTo>
                      <a:pt x="64" y="42721"/>
                      <a:pt x="1" y="42785"/>
                      <a:pt x="1" y="42848"/>
                    </a:cubicBezTo>
                    <a:lnTo>
                      <a:pt x="1" y="43323"/>
                    </a:lnTo>
                    <a:cubicBezTo>
                      <a:pt x="1" y="43386"/>
                      <a:pt x="64" y="43450"/>
                      <a:pt x="159" y="43450"/>
                    </a:cubicBezTo>
                    <a:cubicBezTo>
                      <a:pt x="222" y="43450"/>
                      <a:pt x="286" y="43386"/>
                      <a:pt x="286" y="43323"/>
                    </a:cubicBezTo>
                    <a:lnTo>
                      <a:pt x="286" y="42848"/>
                    </a:lnTo>
                    <a:cubicBezTo>
                      <a:pt x="286" y="42753"/>
                      <a:pt x="222" y="42721"/>
                      <a:pt x="159" y="42721"/>
                    </a:cubicBezTo>
                    <a:close/>
                    <a:moveTo>
                      <a:pt x="159" y="44178"/>
                    </a:moveTo>
                    <a:cubicBezTo>
                      <a:pt x="64" y="44178"/>
                      <a:pt x="1" y="44210"/>
                      <a:pt x="1" y="44305"/>
                    </a:cubicBezTo>
                    <a:lnTo>
                      <a:pt x="1" y="44780"/>
                    </a:lnTo>
                    <a:cubicBezTo>
                      <a:pt x="1" y="44843"/>
                      <a:pt x="64" y="44907"/>
                      <a:pt x="159" y="44907"/>
                    </a:cubicBezTo>
                    <a:cubicBezTo>
                      <a:pt x="222" y="44907"/>
                      <a:pt x="286" y="44843"/>
                      <a:pt x="286" y="44780"/>
                    </a:cubicBezTo>
                    <a:lnTo>
                      <a:pt x="286" y="44305"/>
                    </a:lnTo>
                    <a:cubicBezTo>
                      <a:pt x="286" y="44210"/>
                      <a:pt x="222" y="44178"/>
                      <a:pt x="159" y="44178"/>
                    </a:cubicBezTo>
                    <a:close/>
                    <a:moveTo>
                      <a:pt x="159" y="45603"/>
                    </a:moveTo>
                    <a:cubicBezTo>
                      <a:pt x="64" y="45603"/>
                      <a:pt x="1" y="45667"/>
                      <a:pt x="1" y="45730"/>
                    </a:cubicBezTo>
                    <a:lnTo>
                      <a:pt x="1" y="46237"/>
                    </a:lnTo>
                    <a:cubicBezTo>
                      <a:pt x="1" y="46300"/>
                      <a:pt x="64" y="46332"/>
                      <a:pt x="159" y="46332"/>
                    </a:cubicBezTo>
                    <a:cubicBezTo>
                      <a:pt x="222" y="46332"/>
                      <a:pt x="286" y="46300"/>
                      <a:pt x="286" y="46237"/>
                    </a:cubicBezTo>
                    <a:lnTo>
                      <a:pt x="286" y="45730"/>
                    </a:lnTo>
                    <a:cubicBezTo>
                      <a:pt x="286" y="45667"/>
                      <a:pt x="222" y="45603"/>
                      <a:pt x="159" y="45603"/>
                    </a:cubicBezTo>
                    <a:close/>
                    <a:moveTo>
                      <a:pt x="159" y="47060"/>
                    </a:moveTo>
                    <a:cubicBezTo>
                      <a:pt x="64" y="47060"/>
                      <a:pt x="1" y="47123"/>
                      <a:pt x="1" y="47187"/>
                    </a:cubicBezTo>
                    <a:lnTo>
                      <a:pt x="1" y="47662"/>
                    </a:lnTo>
                    <a:cubicBezTo>
                      <a:pt x="1" y="47757"/>
                      <a:pt x="64" y="47788"/>
                      <a:pt x="159" y="47788"/>
                    </a:cubicBezTo>
                    <a:cubicBezTo>
                      <a:pt x="222" y="47788"/>
                      <a:pt x="286" y="47757"/>
                      <a:pt x="286" y="47662"/>
                    </a:cubicBezTo>
                    <a:lnTo>
                      <a:pt x="286" y="47187"/>
                    </a:lnTo>
                    <a:cubicBezTo>
                      <a:pt x="286" y="47123"/>
                      <a:pt x="222" y="47060"/>
                      <a:pt x="159" y="47060"/>
                    </a:cubicBezTo>
                    <a:close/>
                    <a:moveTo>
                      <a:pt x="159" y="48517"/>
                    </a:moveTo>
                    <a:cubicBezTo>
                      <a:pt x="64" y="48517"/>
                      <a:pt x="1" y="48580"/>
                      <a:pt x="1" y="48643"/>
                    </a:cubicBezTo>
                    <a:lnTo>
                      <a:pt x="1" y="49119"/>
                    </a:lnTo>
                    <a:cubicBezTo>
                      <a:pt x="1" y="49182"/>
                      <a:pt x="64" y="49245"/>
                      <a:pt x="159" y="49245"/>
                    </a:cubicBezTo>
                    <a:cubicBezTo>
                      <a:pt x="222" y="49245"/>
                      <a:pt x="286" y="49182"/>
                      <a:pt x="286" y="49119"/>
                    </a:cubicBezTo>
                    <a:lnTo>
                      <a:pt x="286" y="48643"/>
                    </a:lnTo>
                    <a:cubicBezTo>
                      <a:pt x="286" y="48580"/>
                      <a:pt x="222" y="48517"/>
                      <a:pt x="159" y="48517"/>
                    </a:cubicBezTo>
                    <a:close/>
                    <a:moveTo>
                      <a:pt x="159" y="49974"/>
                    </a:moveTo>
                    <a:cubicBezTo>
                      <a:pt x="64" y="49974"/>
                      <a:pt x="1" y="50037"/>
                      <a:pt x="1" y="50100"/>
                    </a:cubicBezTo>
                    <a:lnTo>
                      <a:pt x="1" y="50575"/>
                    </a:lnTo>
                    <a:cubicBezTo>
                      <a:pt x="1" y="50639"/>
                      <a:pt x="64" y="50702"/>
                      <a:pt x="159" y="50702"/>
                    </a:cubicBezTo>
                    <a:cubicBezTo>
                      <a:pt x="222" y="50702"/>
                      <a:pt x="286" y="50639"/>
                      <a:pt x="286" y="50575"/>
                    </a:cubicBezTo>
                    <a:lnTo>
                      <a:pt x="286" y="50100"/>
                    </a:lnTo>
                    <a:cubicBezTo>
                      <a:pt x="286" y="50037"/>
                      <a:pt x="222" y="49974"/>
                      <a:pt x="159" y="49974"/>
                    </a:cubicBezTo>
                    <a:close/>
                    <a:moveTo>
                      <a:pt x="159" y="51430"/>
                    </a:moveTo>
                    <a:cubicBezTo>
                      <a:pt x="64" y="51430"/>
                      <a:pt x="1" y="51494"/>
                      <a:pt x="1" y="51557"/>
                    </a:cubicBezTo>
                    <a:lnTo>
                      <a:pt x="1" y="52032"/>
                    </a:lnTo>
                    <a:cubicBezTo>
                      <a:pt x="1" y="52095"/>
                      <a:pt x="64" y="52159"/>
                      <a:pt x="159" y="52159"/>
                    </a:cubicBezTo>
                    <a:cubicBezTo>
                      <a:pt x="222" y="52159"/>
                      <a:pt x="286" y="52095"/>
                      <a:pt x="286" y="52032"/>
                    </a:cubicBezTo>
                    <a:lnTo>
                      <a:pt x="286" y="51557"/>
                    </a:lnTo>
                    <a:cubicBezTo>
                      <a:pt x="286" y="51462"/>
                      <a:pt x="222" y="51430"/>
                      <a:pt x="159" y="51430"/>
                    </a:cubicBezTo>
                    <a:close/>
                    <a:moveTo>
                      <a:pt x="159" y="52855"/>
                    </a:moveTo>
                    <a:cubicBezTo>
                      <a:pt x="64" y="52855"/>
                      <a:pt x="1" y="52919"/>
                      <a:pt x="1" y="52982"/>
                    </a:cubicBezTo>
                    <a:lnTo>
                      <a:pt x="1" y="53489"/>
                    </a:lnTo>
                    <a:cubicBezTo>
                      <a:pt x="1" y="53552"/>
                      <a:pt x="64" y="53615"/>
                      <a:pt x="159" y="53615"/>
                    </a:cubicBezTo>
                    <a:cubicBezTo>
                      <a:pt x="222" y="53615"/>
                      <a:pt x="286" y="53552"/>
                      <a:pt x="286" y="53489"/>
                    </a:cubicBezTo>
                    <a:lnTo>
                      <a:pt x="286" y="52982"/>
                    </a:lnTo>
                    <a:cubicBezTo>
                      <a:pt x="286" y="52919"/>
                      <a:pt x="222" y="52855"/>
                      <a:pt x="159" y="52855"/>
                    </a:cubicBezTo>
                    <a:close/>
                    <a:moveTo>
                      <a:pt x="159" y="54312"/>
                    </a:moveTo>
                    <a:cubicBezTo>
                      <a:pt x="64" y="54312"/>
                      <a:pt x="1" y="54376"/>
                      <a:pt x="1" y="54439"/>
                    </a:cubicBezTo>
                    <a:lnTo>
                      <a:pt x="1" y="54946"/>
                    </a:lnTo>
                    <a:cubicBezTo>
                      <a:pt x="1" y="55009"/>
                      <a:pt x="64" y="55041"/>
                      <a:pt x="159" y="55041"/>
                    </a:cubicBezTo>
                    <a:cubicBezTo>
                      <a:pt x="222" y="55041"/>
                      <a:pt x="286" y="55009"/>
                      <a:pt x="286" y="54946"/>
                    </a:cubicBezTo>
                    <a:lnTo>
                      <a:pt x="286" y="54439"/>
                    </a:lnTo>
                    <a:cubicBezTo>
                      <a:pt x="286" y="54376"/>
                      <a:pt x="222" y="54312"/>
                      <a:pt x="159" y="54312"/>
                    </a:cubicBezTo>
                    <a:close/>
                    <a:moveTo>
                      <a:pt x="159" y="55769"/>
                    </a:moveTo>
                    <a:cubicBezTo>
                      <a:pt x="64" y="55769"/>
                      <a:pt x="1" y="55832"/>
                      <a:pt x="1" y="55896"/>
                    </a:cubicBezTo>
                    <a:lnTo>
                      <a:pt x="1" y="56371"/>
                    </a:lnTo>
                    <a:cubicBezTo>
                      <a:pt x="1" y="56434"/>
                      <a:pt x="64" y="56497"/>
                      <a:pt x="159" y="56497"/>
                    </a:cubicBezTo>
                    <a:cubicBezTo>
                      <a:pt x="222" y="56497"/>
                      <a:pt x="286" y="56434"/>
                      <a:pt x="286" y="56371"/>
                    </a:cubicBezTo>
                    <a:lnTo>
                      <a:pt x="286" y="55896"/>
                    </a:lnTo>
                    <a:cubicBezTo>
                      <a:pt x="286" y="55832"/>
                      <a:pt x="222" y="55769"/>
                      <a:pt x="159" y="55769"/>
                    </a:cubicBezTo>
                    <a:close/>
                    <a:moveTo>
                      <a:pt x="159" y="57226"/>
                    </a:moveTo>
                    <a:cubicBezTo>
                      <a:pt x="64" y="57226"/>
                      <a:pt x="1" y="57289"/>
                      <a:pt x="1" y="57352"/>
                    </a:cubicBezTo>
                    <a:lnTo>
                      <a:pt x="1" y="57827"/>
                    </a:lnTo>
                    <a:cubicBezTo>
                      <a:pt x="1" y="57891"/>
                      <a:pt x="64" y="57954"/>
                      <a:pt x="159" y="57954"/>
                    </a:cubicBezTo>
                    <a:cubicBezTo>
                      <a:pt x="222" y="57954"/>
                      <a:pt x="286" y="57891"/>
                      <a:pt x="286" y="57827"/>
                    </a:cubicBezTo>
                    <a:lnTo>
                      <a:pt x="286" y="57352"/>
                    </a:lnTo>
                    <a:cubicBezTo>
                      <a:pt x="286" y="57289"/>
                      <a:pt x="222" y="57226"/>
                      <a:pt x="159" y="57226"/>
                    </a:cubicBezTo>
                    <a:close/>
                    <a:moveTo>
                      <a:pt x="159" y="58683"/>
                    </a:moveTo>
                    <a:cubicBezTo>
                      <a:pt x="64" y="58683"/>
                      <a:pt x="1" y="58746"/>
                      <a:pt x="1" y="58809"/>
                    </a:cubicBezTo>
                    <a:lnTo>
                      <a:pt x="1" y="59284"/>
                    </a:lnTo>
                    <a:cubicBezTo>
                      <a:pt x="1" y="59348"/>
                      <a:pt x="64" y="59411"/>
                      <a:pt x="159" y="59411"/>
                    </a:cubicBezTo>
                    <a:cubicBezTo>
                      <a:pt x="222" y="59411"/>
                      <a:pt x="286" y="59348"/>
                      <a:pt x="286" y="59284"/>
                    </a:cubicBezTo>
                    <a:lnTo>
                      <a:pt x="286" y="58809"/>
                    </a:lnTo>
                    <a:cubicBezTo>
                      <a:pt x="286" y="58746"/>
                      <a:pt x="222" y="58683"/>
                      <a:pt x="159" y="58683"/>
                    </a:cubicBezTo>
                    <a:close/>
                    <a:moveTo>
                      <a:pt x="159" y="60139"/>
                    </a:moveTo>
                    <a:cubicBezTo>
                      <a:pt x="64" y="60139"/>
                      <a:pt x="1" y="60171"/>
                      <a:pt x="1" y="60266"/>
                    </a:cubicBezTo>
                    <a:lnTo>
                      <a:pt x="1" y="60741"/>
                    </a:lnTo>
                    <a:cubicBezTo>
                      <a:pt x="1" y="60804"/>
                      <a:pt x="64" y="60868"/>
                      <a:pt x="159" y="60868"/>
                    </a:cubicBezTo>
                    <a:cubicBezTo>
                      <a:pt x="222" y="60868"/>
                      <a:pt x="286" y="60804"/>
                      <a:pt x="286" y="60741"/>
                    </a:cubicBezTo>
                    <a:lnTo>
                      <a:pt x="286" y="60266"/>
                    </a:lnTo>
                    <a:cubicBezTo>
                      <a:pt x="286" y="60171"/>
                      <a:pt x="222" y="60139"/>
                      <a:pt x="159" y="60139"/>
                    </a:cubicBezTo>
                    <a:close/>
                    <a:moveTo>
                      <a:pt x="159" y="61564"/>
                    </a:moveTo>
                    <a:cubicBezTo>
                      <a:pt x="64" y="61564"/>
                      <a:pt x="1" y="61628"/>
                      <a:pt x="1" y="61691"/>
                    </a:cubicBezTo>
                    <a:lnTo>
                      <a:pt x="1" y="62198"/>
                    </a:lnTo>
                    <a:cubicBezTo>
                      <a:pt x="1" y="62261"/>
                      <a:pt x="64" y="62324"/>
                      <a:pt x="159" y="62324"/>
                    </a:cubicBezTo>
                    <a:cubicBezTo>
                      <a:pt x="222" y="62324"/>
                      <a:pt x="286" y="62261"/>
                      <a:pt x="286" y="62198"/>
                    </a:cubicBezTo>
                    <a:lnTo>
                      <a:pt x="286" y="61691"/>
                    </a:lnTo>
                    <a:cubicBezTo>
                      <a:pt x="286" y="61628"/>
                      <a:pt x="222" y="61564"/>
                      <a:pt x="159" y="61564"/>
                    </a:cubicBezTo>
                    <a:close/>
                    <a:moveTo>
                      <a:pt x="159" y="63021"/>
                    </a:moveTo>
                    <a:cubicBezTo>
                      <a:pt x="64" y="63021"/>
                      <a:pt x="1" y="63084"/>
                      <a:pt x="1" y="63148"/>
                    </a:cubicBezTo>
                    <a:lnTo>
                      <a:pt x="1" y="63623"/>
                    </a:lnTo>
                    <a:cubicBezTo>
                      <a:pt x="1" y="63718"/>
                      <a:pt x="64" y="63750"/>
                      <a:pt x="159" y="63750"/>
                    </a:cubicBezTo>
                    <a:cubicBezTo>
                      <a:pt x="222" y="63750"/>
                      <a:pt x="286" y="63718"/>
                      <a:pt x="286" y="63655"/>
                    </a:cubicBezTo>
                    <a:lnTo>
                      <a:pt x="286" y="63148"/>
                    </a:lnTo>
                    <a:cubicBezTo>
                      <a:pt x="286" y="63084"/>
                      <a:pt x="222" y="63021"/>
                      <a:pt x="159" y="63021"/>
                    </a:cubicBezTo>
                    <a:close/>
                    <a:moveTo>
                      <a:pt x="159" y="64478"/>
                    </a:moveTo>
                    <a:cubicBezTo>
                      <a:pt x="64" y="64478"/>
                      <a:pt x="1" y="64541"/>
                      <a:pt x="1" y="64605"/>
                    </a:cubicBezTo>
                    <a:lnTo>
                      <a:pt x="1" y="65080"/>
                    </a:lnTo>
                    <a:cubicBezTo>
                      <a:pt x="1" y="65143"/>
                      <a:pt x="64" y="65206"/>
                      <a:pt x="159" y="65206"/>
                    </a:cubicBezTo>
                    <a:cubicBezTo>
                      <a:pt x="222" y="65206"/>
                      <a:pt x="286" y="65143"/>
                      <a:pt x="286" y="65080"/>
                    </a:cubicBezTo>
                    <a:lnTo>
                      <a:pt x="286" y="64605"/>
                    </a:lnTo>
                    <a:cubicBezTo>
                      <a:pt x="286" y="64541"/>
                      <a:pt x="222" y="64478"/>
                      <a:pt x="159" y="64478"/>
                    </a:cubicBezTo>
                    <a:close/>
                    <a:moveTo>
                      <a:pt x="159" y="65935"/>
                    </a:moveTo>
                    <a:cubicBezTo>
                      <a:pt x="64" y="65935"/>
                      <a:pt x="1" y="65998"/>
                      <a:pt x="1" y="66061"/>
                    </a:cubicBezTo>
                    <a:lnTo>
                      <a:pt x="1" y="66536"/>
                    </a:lnTo>
                    <a:cubicBezTo>
                      <a:pt x="1" y="66600"/>
                      <a:pt x="64" y="66663"/>
                      <a:pt x="159" y="66663"/>
                    </a:cubicBezTo>
                    <a:cubicBezTo>
                      <a:pt x="222" y="66663"/>
                      <a:pt x="286" y="66600"/>
                      <a:pt x="286" y="66536"/>
                    </a:cubicBezTo>
                    <a:lnTo>
                      <a:pt x="286" y="66061"/>
                    </a:lnTo>
                    <a:cubicBezTo>
                      <a:pt x="286" y="65998"/>
                      <a:pt x="222" y="65935"/>
                      <a:pt x="159" y="65935"/>
                    </a:cubicBezTo>
                    <a:close/>
                    <a:moveTo>
                      <a:pt x="159" y="67391"/>
                    </a:moveTo>
                    <a:cubicBezTo>
                      <a:pt x="64" y="67391"/>
                      <a:pt x="1" y="67423"/>
                      <a:pt x="1" y="67518"/>
                    </a:cubicBezTo>
                    <a:lnTo>
                      <a:pt x="1" y="67993"/>
                    </a:lnTo>
                    <a:cubicBezTo>
                      <a:pt x="1" y="68057"/>
                      <a:pt x="64" y="68120"/>
                      <a:pt x="159" y="68120"/>
                    </a:cubicBezTo>
                    <a:cubicBezTo>
                      <a:pt x="222" y="68120"/>
                      <a:pt x="286" y="68057"/>
                      <a:pt x="286" y="67993"/>
                    </a:cubicBezTo>
                    <a:lnTo>
                      <a:pt x="286" y="67518"/>
                    </a:lnTo>
                    <a:cubicBezTo>
                      <a:pt x="286" y="67423"/>
                      <a:pt x="222" y="67391"/>
                      <a:pt x="159" y="67391"/>
                    </a:cubicBezTo>
                    <a:close/>
                    <a:moveTo>
                      <a:pt x="159" y="68848"/>
                    </a:moveTo>
                    <a:cubicBezTo>
                      <a:pt x="64" y="68848"/>
                      <a:pt x="1" y="68880"/>
                      <a:pt x="1" y="68975"/>
                    </a:cubicBezTo>
                    <a:lnTo>
                      <a:pt x="1" y="69450"/>
                    </a:lnTo>
                    <a:cubicBezTo>
                      <a:pt x="1" y="69513"/>
                      <a:pt x="64" y="69577"/>
                      <a:pt x="159" y="69577"/>
                    </a:cubicBezTo>
                    <a:cubicBezTo>
                      <a:pt x="222" y="69577"/>
                      <a:pt x="286" y="69513"/>
                      <a:pt x="286" y="69450"/>
                    </a:cubicBezTo>
                    <a:lnTo>
                      <a:pt x="286" y="68975"/>
                    </a:lnTo>
                    <a:cubicBezTo>
                      <a:pt x="286" y="68880"/>
                      <a:pt x="222" y="68848"/>
                      <a:pt x="159" y="68848"/>
                    </a:cubicBezTo>
                    <a:close/>
                    <a:moveTo>
                      <a:pt x="159" y="70273"/>
                    </a:moveTo>
                    <a:cubicBezTo>
                      <a:pt x="64" y="70273"/>
                      <a:pt x="1" y="70337"/>
                      <a:pt x="1" y="70400"/>
                    </a:cubicBezTo>
                    <a:lnTo>
                      <a:pt x="1" y="70907"/>
                    </a:lnTo>
                    <a:cubicBezTo>
                      <a:pt x="1" y="70970"/>
                      <a:pt x="64" y="71002"/>
                      <a:pt x="159" y="71002"/>
                    </a:cubicBezTo>
                    <a:cubicBezTo>
                      <a:pt x="222" y="71002"/>
                      <a:pt x="286" y="70970"/>
                      <a:pt x="286" y="70907"/>
                    </a:cubicBezTo>
                    <a:lnTo>
                      <a:pt x="286" y="70400"/>
                    </a:lnTo>
                    <a:cubicBezTo>
                      <a:pt x="286" y="70337"/>
                      <a:pt x="222" y="70273"/>
                      <a:pt x="159" y="70273"/>
                    </a:cubicBezTo>
                    <a:close/>
                    <a:moveTo>
                      <a:pt x="159" y="71730"/>
                    </a:moveTo>
                    <a:cubicBezTo>
                      <a:pt x="64" y="71762"/>
                      <a:pt x="32" y="71793"/>
                      <a:pt x="32" y="71857"/>
                    </a:cubicBezTo>
                    <a:cubicBezTo>
                      <a:pt x="32" y="72047"/>
                      <a:pt x="64" y="72205"/>
                      <a:pt x="64" y="72363"/>
                    </a:cubicBezTo>
                    <a:cubicBezTo>
                      <a:pt x="64" y="72427"/>
                      <a:pt x="127" y="72458"/>
                      <a:pt x="191" y="72458"/>
                    </a:cubicBezTo>
                    <a:cubicBezTo>
                      <a:pt x="286" y="72458"/>
                      <a:pt x="349" y="72395"/>
                      <a:pt x="317" y="72332"/>
                    </a:cubicBezTo>
                    <a:cubicBezTo>
                      <a:pt x="317" y="72173"/>
                      <a:pt x="286" y="72015"/>
                      <a:pt x="286" y="71857"/>
                    </a:cubicBezTo>
                    <a:cubicBezTo>
                      <a:pt x="286" y="71793"/>
                      <a:pt x="222" y="71730"/>
                      <a:pt x="159" y="71730"/>
                    </a:cubicBezTo>
                    <a:close/>
                    <a:moveTo>
                      <a:pt x="317" y="73187"/>
                    </a:moveTo>
                    <a:cubicBezTo>
                      <a:pt x="222" y="73187"/>
                      <a:pt x="191" y="73250"/>
                      <a:pt x="191" y="73314"/>
                    </a:cubicBezTo>
                    <a:cubicBezTo>
                      <a:pt x="222" y="73504"/>
                      <a:pt x="254" y="73662"/>
                      <a:pt x="286" y="73820"/>
                    </a:cubicBezTo>
                    <a:cubicBezTo>
                      <a:pt x="317" y="73852"/>
                      <a:pt x="381" y="73915"/>
                      <a:pt x="444" y="73915"/>
                    </a:cubicBezTo>
                    <a:cubicBezTo>
                      <a:pt x="539" y="73884"/>
                      <a:pt x="571" y="73820"/>
                      <a:pt x="571" y="73757"/>
                    </a:cubicBezTo>
                    <a:cubicBezTo>
                      <a:pt x="507" y="73599"/>
                      <a:pt x="507" y="73440"/>
                      <a:pt x="444" y="73282"/>
                    </a:cubicBezTo>
                    <a:cubicBezTo>
                      <a:pt x="444" y="73219"/>
                      <a:pt x="381" y="73187"/>
                      <a:pt x="317" y="73187"/>
                    </a:cubicBezTo>
                    <a:close/>
                    <a:moveTo>
                      <a:pt x="716" y="74600"/>
                    </a:moveTo>
                    <a:cubicBezTo>
                      <a:pt x="700" y="74600"/>
                      <a:pt x="683" y="74603"/>
                      <a:pt x="666" y="74612"/>
                    </a:cubicBezTo>
                    <a:cubicBezTo>
                      <a:pt x="602" y="74612"/>
                      <a:pt x="539" y="74675"/>
                      <a:pt x="571" y="74739"/>
                    </a:cubicBezTo>
                    <a:cubicBezTo>
                      <a:pt x="634" y="74897"/>
                      <a:pt x="698" y="75055"/>
                      <a:pt x="729" y="75214"/>
                    </a:cubicBezTo>
                    <a:cubicBezTo>
                      <a:pt x="761" y="75277"/>
                      <a:pt x="824" y="75309"/>
                      <a:pt x="856" y="75309"/>
                    </a:cubicBezTo>
                    <a:cubicBezTo>
                      <a:pt x="888" y="75309"/>
                      <a:pt x="888" y="75277"/>
                      <a:pt x="919" y="75277"/>
                    </a:cubicBezTo>
                    <a:cubicBezTo>
                      <a:pt x="983" y="75277"/>
                      <a:pt x="1014" y="75214"/>
                      <a:pt x="983" y="75119"/>
                    </a:cubicBezTo>
                    <a:cubicBezTo>
                      <a:pt x="919" y="74992"/>
                      <a:pt x="888" y="74834"/>
                      <a:pt x="824" y="74675"/>
                    </a:cubicBezTo>
                    <a:cubicBezTo>
                      <a:pt x="801" y="74629"/>
                      <a:pt x="761" y="74600"/>
                      <a:pt x="716" y="74600"/>
                    </a:cubicBezTo>
                    <a:close/>
                    <a:moveTo>
                      <a:pt x="1266" y="75961"/>
                    </a:moveTo>
                    <a:cubicBezTo>
                      <a:pt x="1244" y="75961"/>
                      <a:pt x="1223" y="75964"/>
                      <a:pt x="1204" y="75974"/>
                    </a:cubicBezTo>
                    <a:cubicBezTo>
                      <a:pt x="1141" y="75974"/>
                      <a:pt x="1109" y="76069"/>
                      <a:pt x="1141" y="76132"/>
                    </a:cubicBezTo>
                    <a:cubicBezTo>
                      <a:pt x="1204" y="76259"/>
                      <a:pt x="1299" y="76417"/>
                      <a:pt x="1363" y="76544"/>
                    </a:cubicBezTo>
                    <a:cubicBezTo>
                      <a:pt x="1394" y="76607"/>
                      <a:pt x="1458" y="76639"/>
                      <a:pt x="1489" y="76639"/>
                    </a:cubicBezTo>
                    <a:cubicBezTo>
                      <a:pt x="1521" y="76639"/>
                      <a:pt x="1553" y="76607"/>
                      <a:pt x="1553" y="76607"/>
                    </a:cubicBezTo>
                    <a:cubicBezTo>
                      <a:pt x="1616" y="76575"/>
                      <a:pt x="1648" y="76512"/>
                      <a:pt x="1616" y="76449"/>
                    </a:cubicBezTo>
                    <a:cubicBezTo>
                      <a:pt x="1521" y="76322"/>
                      <a:pt x="1458" y="76164"/>
                      <a:pt x="1394" y="76005"/>
                    </a:cubicBezTo>
                    <a:cubicBezTo>
                      <a:pt x="1372" y="75983"/>
                      <a:pt x="1318" y="75961"/>
                      <a:pt x="1266" y="75961"/>
                    </a:cubicBezTo>
                    <a:close/>
                    <a:moveTo>
                      <a:pt x="2021" y="77220"/>
                    </a:moveTo>
                    <a:cubicBezTo>
                      <a:pt x="1991" y="77220"/>
                      <a:pt x="1959" y="77227"/>
                      <a:pt x="1933" y="77240"/>
                    </a:cubicBezTo>
                    <a:cubicBezTo>
                      <a:pt x="1869" y="77272"/>
                      <a:pt x="1869" y="77367"/>
                      <a:pt x="1901" y="77399"/>
                    </a:cubicBezTo>
                    <a:cubicBezTo>
                      <a:pt x="1996" y="77557"/>
                      <a:pt x="2091" y="77684"/>
                      <a:pt x="2186" y="77811"/>
                    </a:cubicBezTo>
                    <a:cubicBezTo>
                      <a:pt x="2218" y="77842"/>
                      <a:pt x="2249" y="77874"/>
                      <a:pt x="2313" y="77874"/>
                    </a:cubicBezTo>
                    <a:cubicBezTo>
                      <a:pt x="2313" y="77874"/>
                      <a:pt x="2344" y="77874"/>
                      <a:pt x="2376" y="77842"/>
                    </a:cubicBezTo>
                    <a:cubicBezTo>
                      <a:pt x="2439" y="77811"/>
                      <a:pt x="2439" y="77747"/>
                      <a:pt x="2408" y="77684"/>
                    </a:cubicBezTo>
                    <a:cubicBezTo>
                      <a:pt x="2313" y="77557"/>
                      <a:pt x="2218" y="77399"/>
                      <a:pt x="2123" y="77272"/>
                    </a:cubicBezTo>
                    <a:cubicBezTo>
                      <a:pt x="2104" y="77235"/>
                      <a:pt x="2064" y="77220"/>
                      <a:pt x="2021" y="77220"/>
                    </a:cubicBezTo>
                    <a:close/>
                    <a:moveTo>
                      <a:pt x="2924" y="78409"/>
                    </a:moveTo>
                    <a:cubicBezTo>
                      <a:pt x="2899" y="78409"/>
                      <a:pt x="2875" y="78420"/>
                      <a:pt x="2851" y="78444"/>
                    </a:cubicBezTo>
                    <a:cubicBezTo>
                      <a:pt x="2788" y="78476"/>
                      <a:pt x="2788" y="78571"/>
                      <a:pt x="2819" y="78602"/>
                    </a:cubicBezTo>
                    <a:cubicBezTo>
                      <a:pt x="2946" y="78729"/>
                      <a:pt x="3041" y="78856"/>
                      <a:pt x="3168" y="78982"/>
                    </a:cubicBezTo>
                    <a:cubicBezTo>
                      <a:pt x="3199" y="79014"/>
                      <a:pt x="3231" y="79014"/>
                      <a:pt x="3263" y="79014"/>
                    </a:cubicBezTo>
                    <a:lnTo>
                      <a:pt x="3358" y="79014"/>
                    </a:lnTo>
                    <a:cubicBezTo>
                      <a:pt x="3421" y="78951"/>
                      <a:pt x="3421" y="78887"/>
                      <a:pt x="3358" y="78824"/>
                    </a:cubicBezTo>
                    <a:cubicBezTo>
                      <a:pt x="3263" y="78697"/>
                      <a:pt x="3136" y="78571"/>
                      <a:pt x="3041" y="78476"/>
                    </a:cubicBezTo>
                    <a:cubicBezTo>
                      <a:pt x="3002" y="78436"/>
                      <a:pt x="2963" y="78409"/>
                      <a:pt x="2924" y="78409"/>
                    </a:cubicBezTo>
                    <a:close/>
                    <a:moveTo>
                      <a:pt x="4003" y="79497"/>
                    </a:moveTo>
                    <a:cubicBezTo>
                      <a:pt x="3967" y="79497"/>
                      <a:pt x="3928" y="79505"/>
                      <a:pt x="3896" y="79521"/>
                    </a:cubicBezTo>
                    <a:cubicBezTo>
                      <a:pt x="3864" y="79584"/>
                      <a:pt x="3864" y="79647"/>
                      <a:pt x="3896" y="79679"/>
                    </a:cubicBezTo>
                    <a:cubicBezTo>
                      <a:pt x="4054" y="79806"/>
                      <a:pt x="4181" y="79932"/>
                      <a:pt x="4308" y="80027"/>
                    </a:cubicBezTo>
                    <a:cubicBezTo>
                      <a:pt x="4339" y="80059"/>
                      <a:pt x="4371" y="80059"/>
                      <a:pt x="4403" y="80059"/>
                    </a:cubicBezTo>
                    <a:cubicBezTo>
                      <a:pt x="4434" y="80059"/>
                      <a:pt x="4466" y="80027"/>
                      <a:pt x="4498" y="80027"/>
                    </a:cubicBezTo>
                    <a:cubicBezTo>
                      <a:pt x="4529" y="79964"/>
                      <a:pt x="4529" y="79901"/>
                      <a:pt x="4498" y="79837"/>
                    </a:cubicBezTo>
                    <a:cubicBezTo>
                      <a:pt x="4339" y="79742"/>
                      <a:pt x="4213" y="79616"/>
                      <a:pt x="4086" y="79521"/>
                    </a:cubicBezTo>
                    <a:cubicBezTo>
                      <a:pt x="4070" y="79505"/>
                      <a:pt x="4039" y="79497"/>
                      <a:pt x="4003" y="79497"/>
                    </a:cubicBezTo>
                    <a:close/>
                    <a:moveTo>
                      <a:pt x="5211" y="80418"/>
                    </a:moveTo>
                    <a:cubicBezTo>
                      <a:pt x="5174" y="80418"/>
                      <a:pt x="5137" y="80434"/>
                      <a:pt x="5100" y="80471"/>
                    </a:cubicBezTo>
                    <a:cubicBezTo>
                      <a:pt x="5068" y="80534"/>
                      <a:pt x="5068" y="80597"/>
                      <a:pt x="5131" y="80629"/>
                    </a:cubicBezTo>
                    <a:cubicBezTo>
                      <a:pt x="5290" y="80756"/>
                      <a:pt x="5416" y="80851"/>
                      <a:pt x="5575" y="80946"/>
                    </a:cubicBezTo>
                    <a:lnTo>
                      <a:pt x="5638" y="80946"/>
                    </a:lnTo>
                    <a:cubicBezTo>
                      <a:pt x="5701" y="80946"/>
                      <a:pt x="5733" y="80946"/>
                      <a:pt x="5765" y="80882"/>
                    </a:cubicBezTo>
                    <a:cubicBezTo>
                      <a:pt x="5796" y="80851"/>
                      <a:pt x="5796" y="80756"/>
                      <a:pt x="5733" y="80724"/>
                    </a:cubicBezTo>
                    <a:cubicBezTo>
                      <a:pt x="5575" y="80629"/>
                      <a:pt x="5448" y="80534"/>
                      <a:pt x="5290" y="80439"/>
                    </a:cubicBezTo>
                    <a:cubicBezTo>
                      <a:pt x="5263" y="80426"/>
                      <a:pt x="5237" y="80418"/>
                      <a:pt x="5211" y="80418"/>
                    </a:cubicBezTo>
                    <a:close/>
                    <a:moveTo>
                      <a:pt x="6564" y="81218"/>
                    </a:moveTo>
                    <a:cubicBezTo>
                      <a:pt x="6510" y="81218"/>
                      <a:pt x="6453" y="81248"/>
                      <a:pt x="6430" y="81294"/>
                    </a:cubicBezTo>
                    <a:cubicBezTo>
                      <a:pt x="6398" y="81357"/>
                      <a:pt x="6430" y="81421"/>
                      <a:pt x="6493" y="81452"/>
                    </a:cubicBezTo>
                    <a:cubicBezTo>
                      <a:pt x="6651" y="81516"/>
                      <a:pt x="6810" y="81611"/>
                      <a:pt x="6968" y="81674"/>
                    </a:cubicBezTo>
                    <a:cubicBezTo>
                      <a:pt x="6968" y="81706"/>
                      <a:pt x="7000" y="81706"/>
                      <a:pt x="7031" y="81706"/>
                    </a:cubicBezTo>
                    <a:cubicBezTo>
                      <a:pt x="7063" y="81706"/>
                      <a:pt x="7126" y="81674"/>
                      <a:pt x="7126" y="81642"/>
                    </a:cubicBezTo>
                    <a:cubicBezTo>
                      <a:pt x="7190" y="81579"/>
                      <a:pt x="7158" y="81516"/>
                      <a:pt x="7095" y="81484"/>
                    </a:cubicBezTo>
                    <a:cubicBezTo>
                      <a:pt x="6936" y="81389"/>
                      <a:pt x="6778" y="81326"/>
                      <a:pt x="6620" y="81231"/>
                    </a:cubicBezTo>
                    <a:cubicBezTo>
                      <a:pt x="6603" y="81222"/>
                      <a:pt x="6583" y="81218"/>
                      <a:pt x="6564" y="81218"/>
                    </a:cubicBezTo>
                    <a:close/>
                    <a:moveTo>
                      <a:pt x="7989" y="81852"/>
                    </a:moveTo>
                    <a:cubicBezTo>
                      <a:pt x="7935" y="81852"/>
                      <a:pt x="7878" y="81881"/>
                      <a:pt x="7855" y="81927"/>
                    </a:cubicBezTo>
                    <a:cubicBezTo>
                      <a:pt x="7823" y="81991"/>
                      <a:pt x="7855" y="82054"/>
                      <a:pt x="7950" y="82086"/>
                    </a:cubicBezTo>
                    <a:cubicBezTo>
                      <a:pt x="8108" y="82149"/>
                      <a:pt x="8266" y="82213"/>
                      <a:pt x="8425" y="82276"/>
                    </a:cubicBezTo>
                    <a:lnTo>
                      <a:pt x="8488" y="82276"/>
                    </a:lnTo>
                    <a:cubicBezTo>
                      <a:pt x="8551" y="82276"/>
                      <a:pt x="8583" y="82244"/>
                      <a:pt x="8615" y="82181"/>
                    </a:cubicBezTo>
                    <a:cubicBezTo>
                      <a:pt x="8646" y="82117"/>
                      <a:pt x="8583" y="82054"/>
                      <a:pt x="8520" y="82054"/>
                    </a:cubicBezTo>
                    <a:cubicBezTo>
                      <a:pt x="8361" y="81991"/>
                      <a:pt x="8203" y="81927"/>
                      <a:pt x="8045" y="81864"/>
                    </a:cubicBezTo>
                    <a:cubicBezTo>
                      <a:pt x="8028" y="81856"/>
                      <a:pt x="8009" y="81852"/>
                      <a:pt x="7989" y="81852"/>
                    </a:cubicBezTo>
                    <a:close/>
                    <a:moveTo>
                      <a:pt x="9483" y="82327"/>
                    </a:moveTo>
                    <a:cubicBezTo>
                      <a:pt x="9438" y="82327"/>
                      <a:pt x="9398" y="82356"/>
                      <a:pt x="9375" y="82403"/>
                    </a:cubicBezTo>
                    <a:cubicBezTo>
                      <a:pt x="9343" y="82466"/>
                      <a:pt x="9406" y="82561"/>
                      <a:pt x="9470" y="82561"/>
                    </a:cubicBezTo>
                    <a:cubicBezTo>
                      <a:pt x="9628" y="82593"/>
                      <a:pt x="9818" y="82656"/>
                      <a:pt x="9977" y="82688"/>
                    </a:cubicBezTo>
                    <a:lnTo>
                      <a:pt x="10008" y="82688"/>
                    </a:lnTo>
                    <a:cubicBezTo>
                      <a:pt x="10072" y="82688"/>
                      <a:pt x="10135" y="82656"/>
                      <a:pt x="10135" y="82593"/>
                    </a:cubicBezTo>
                    <a:cubicBezTo>
                      <a:pt x="10167" y="82529"/>
                      <a:pt x="10103" y="82466"/>
                      <a:pt x="10040" y="82434"/>
                    </a:cubicBezTo>
                    <a:cubicBezTo>
                      <a:pt x="9882" y="82403"/>
                      <a:pt x="9692" y="82371"/>
                      <a:pt x="9533" y="82339"/>
                    </a:cubicBezTo>
                    <a:cubicBezTo>
                      <a:pt x="9516" y="82331"/>
                      <a:pt x="9499" y="82327"/>
                      <a:pt x="9483" y="82327"/>
                    </a:cubicBezTo>
                    <a:close/>
                    <a:moveTo>
                      <a:pt x="11085" y="82624"/>
                    </a:moveTo>
                    <a:cubicBezTo>
                      <a:pt x="11022" y="82624"/>
                      <a:pt x="10927" y="82656"/>
                      <a:pt x="10927" y="82719"/>
                    </a:cubicBezTo>
                    <a:cubicBezTo>
                      <a:pt x="10927" y="82783"/>
                      <a:pt x="10990" y="82846"/>
                      <a:pt x="11053" y="82846"/>
                    </a:cubicBezTo>
                    <a:cubicBezTo>
                      <a:pt x="11212" y="82878"/>
                      <a:pt x="11402" y="82909"/>
                      <a:pt x="11592" y="82909"/>
                    </a:cubicBezTo>
                    <a:cubicBezTo>
                      <a:pt x="11655" y="82909"/>
                      <a:pt x="11718" y="82878"/>
                      <a:pt x="11718" y="82814"/>
                    </a:cubicBezTo>
                    <a:cubicBezTo>
                      <a:pt x="11718" y="82751"/>
                      <a:pt x="11687" y="82688"/>
                      <a:pt x="11592" y="82688"/>
                    </a:cubicBezTo>
                    <a:cubicBezTo>
                      <a:pt x="11433" y="82656"/>
                      <a:pt x="11243" y="82656"/>
                      <a:pt x="11085" y="82624"/>
                    </a:cubicBezTo>
                    <a:close/>
                    <a:moveTo>
                      <a:pt x="12637" y="82719"/>
                    </a:moveTo>
                    <a:cubicBezTo>
                      <a:pt x="12573" y="82719"/>
                      <a:pt x="12510" y="82783"/>
                      <a:pt x="12510" y="82846"/>
                    </a:cubicBezTo>
                    <a:cubicBezTo>
                      <a:pt x="12510" y="82909"/>
                      <a:pt x="12573" y="82973"/>
                      <a:pt x="12637" y="82973"/>
                    </a:cubicBezTo>
                    <a:lnTo>
                      <a:pt x="13175" y="82973"/>
                    </a:lnTo>
                    <a:cubicBezTo>
                      <a:pt x="13270" y="82973"/>
                      <a:pt x="13333" y="82909"/>
                      <a:pt x="13333" y="82846"/>
                    </a:cubicBezTo>
                    <a:cubicBezTo>
                      <a:pt x="13333" y="82783"/>
                      <a:pt x="13270" y="82719"/>
                      <a:pt x="13175" y="82719"/>
                    </a:cubicBezTo>
                    <a:close/>
                    <a:moveTo>
                      <a:pt x="14252" y="82719"/>
                    </a:moveTo>
                    <a:cubicBezTo>
                      <a:pt x="14189" y="82719"/>
                      <a:pt x="14125" y="82783"/>
                      <a:pt x="14125" y="82846"/>
                    </a:cubicBezTo>
                    <a:cubicBezTo>
                      <a:pt x="14125" y="82909"/>
                      <a:pt x="14189" y="82973"/>
                      <a:pt x="14252" y="82973"/>
                    </a:cubicBezTo>
                    <a:lnTo>
                      <a:pt x="14790" y="82973"/>
                    </a:lnTo>
                    <a:cubicBezTo>
                      <a:pt x="14854" y="82973"/>
                      <a:pt x="14917" y="82909"/>
                      <a:pt x="14917" y="82846"/>
                    </a:cubicBezTo>
                    <a:cubicBezTo>
                      <a:pt x="14917" y="82783"/>
                      <a:pt x="14854" y="82719"/>
                      <a:pt x="14790" y="82719"/>
                    </a:cubicBezTo>
                    <a:close/>
                    <a:moveTo>
                      <a:pt x="15835" y="82719"/>
                    </a:moveTo>
                    <a:cubicBezTo>
                      <a:pt x="15772" y="82719"/>
                      <a:pt x="15709" y="82783"/>
                      <a:pt x="15709" y="82846"/>
                    </a:cubicBezTo>
                    <a:cubicBezTo>
                      <a:pt x="15709" y="82909"/>
                      <a:pt x="15772" y="82973"/>
                      <a:pt x="15835" y="82973"/>
                    </a:cubicBezTo>
                    <a:lnTo>
                      <a:pt x="16374" y="82973"/>
                    </a:lnTo>
                    <a:cubicBezTo>
                      <a:pt x="16469" y="82973"/>
                      <a:pt x="16500" y="82909"/>
                      <a:pt x="16500" y="82846"/>
                    </a:cubicBezTo>
                    <a:cubicBezTo>
                      <a:pt x="16500" y="82783"/>
                      <a:pt x="16469" y="82719"/>
                      <a:pt x="16374" y="82719"/>
                    </a:cubicBezTo>
                    <a:close/>
                    <a:moveTo>
                      <a:pt x="17450" y="82719"/>
                    </a:moveTo>
                    <a:cubicBezTo>
                      <a:pt x="17355" y="82719"/>
                      <a:pt x="17324" y="82783"/>
                      <a:pt x="17324" y="82846"/>
                    </a:cubicBezTo>
                    <a:cubicBezTo>
                      <a:pt x="17324" y="82909"/>
                      <a:pt x="17355" y="82973"/>
                      <a:pt x="17450" y="82973"/>
                    </a:cubicBezTo>
                    <a:lnTo>
                      <a:pt x="17989" y="82973"/>
                    </a:lnTo>
                    <a:cubicBezTo>
                      <a:pt x="18052" y="82973"/>
                      <a:pt x="18115" y="82909"/>
                      <a:pt x="18115" y="82846"/>
                    </a:cubicBezTo>
                    <a:cubicBezTo>
                      <a:pt x="18115" y="82783"/>
                      <a:pt x="18052" y="82719"/>
                      <a:pt x="17989" y="82719"/>
                    </a:cubicBezTo>
                    <a:close/>
                    <a:moveTo>
                      <a:pt x="19034" y="82719"/>
                    </a:moveTo>
                    <a:cubicBezTo>
                      <a:pt x="18971" y="82719"/>
                      <a:pt x="18907" y="82783"/>
                      <a:pt x="18907" y="82846"/>
                    </a:cubicBezTo>
                    <a:cubicBezTo>
                      <a:pt x="18907" y="82909"/>
                      <a:pt x="18971" y="82973"/>
                      <a:pt x="19034" y="82973"/>
                    </a:cubicBezTo>
                    <a:lnTo>
                      <a:pt x="19572" y="82973"/>
                    </a:lnTo>
                    <a:cubicBezTo>
                      <a:pt x="19636" y="82973"/>
                      <a:pt x="19699" y="82909"/>
                      <a:pt x="19699" y="82846"/>
                    </a:cubicBezTo>
                    <a:cubicBezTo>
                      <a:pt x="19699" y="82783"/>
                      <a:pt x="19636" y="82719"/>
                      <a:pt x="19572" y="82719"/>
                    </a:cubicBezTo>
                    <a:close/>
                    <a:moveTo>
                      <a:pt x="20649" y="82719"/>
                    </a:moveTo>
                    <a:cubicBezTo>
                      <a:pt x="20554" y="82719"/>
                      <a:pt x="20491" y="82783"/>
                      <a:pt x="20491" y="82846"/>
                    </a:cubicBezTo>
                    <a:cubicBezTo>
                      <a:pt x="20491" y="82909"/>
                      <a:pt x="20554" y="82973"/>
                      <a:pt x="20649" y="82973"/>
                    </a:cubicBezTo>
                    <a:lnTo>
                      <a:pt x="21156" y="82973"/>
                    </a:lnTo>
                    <a:cubicBezTo>
                      <a:pt x="21251" y="82973"/>
                      <a:pt x="21314" y="82909"/>
                      <a:pt x="21314" y="82846"/>
                    </a:cubicBezTo>
                    <a:cubicBezTo>
                      <a:pt x="21314" y="82783"/>
                      <a:pt x="21251" y="82719"/>
                      <a:pt x="21156" y="82719"/>
                    </a:cubicBezTo>
                    <a:close/>
                    <a:moveTo>
                      <a:pt x="22232" y="82719"/>
                    </a:moveTo>
                    <a:cubicBezTo>
                      <a:pt x="22169" y="82719"/>
                      <a:pt x="22106" y="82783"/>
                      <a:pt x="22106" y="82846"/>
                    </a:cubicBezTo>
                    <a:cubicBezTo>
                      <a:pt x="22106" y="82909"/>
                      <a:pt x="22169" y="82973"/>
                      <a:pt x="22232" y="82973"/>
                    </a:cubicBezTo>
                    <a:lnTo>
                      <a:pt x="22771" y="82973"/>
                    </a:lnTo>
                    <a:cubicBezTo>
                      <a:pt x="22834" y="82973"/>
                      <a:pt x="22898" y="82909"/>
                      <a:pt x="22898" y="82846"/>
                    </a:cubicBezTo>
                    <a:cubicBezTo>
                      <a:pt x="22898" y="82783"/>
                      <a:pt x="22834" y="82719"/>
                      <a:pt x="22771" y="82719"/>
                    </a:cubicBezTo>
                    <a:close/>
                    <a:moveTo>
                      <a:pt x="23848" y="82719"/>
                    </a:moveTo>
                    <a:cubicBezTo>
                      <a:pt x="23753" y="82719"/>
                      <a:pt x="23689" y="82783"/>
                      <a:pt x="23689" y="82846"/>
                    </a:cubicBezTo>
                    <a:cubicBezTo>
                      <a:pt x="23689" y="82909"/>
                      <a:pt x="23753" y="82973"/>
                      <a:pt x="23848" y="82973"/>
                    </a:cubicBezTo>
                    <a:lnTo>
                      <a:pt x="24354" y="82973"/>
                    </a:lnTo>
                    <a:cubicBezTo>
                      <a:pt x="24449" y="82973"/>
                      <a:pt x="24481" y="82909"/>
                      <a:pt x="24481" y="82846"/>
                    </a:cubicBezTo>
                    <a:cubicBezTo>
                      <a:pt x="24481" y="82783"/>
                      <a:pt x="24449" y="82719"/>
                      <a:pt x="24354" y="82719"/>
                    </a:cubicBezTo>
                    <a:close/>
                    <a:moveTo>
                      <a:pt x="25431" y="82719"/>
                    </a:moveTo>
                    <a:cubicBezTo>
                      <a:pt x="25368" y="82719"/>
                      <a:pt x="25304" y="82783"/>
                      <a:pt x="25304" y="82846"/>
                    </a:cubicBezTo>
                    <a:cubicBezTo>
                      <a:pt x="25304" y="82909"/>
                      <a:pt x="25368" y="82973"/>
                      <a:pt x="25431" y="82973"/>
                    </a:cubicBezTo>
                    <a:lnTo>
                      <a:pt x="25969" y="82973"/>
                    </a:lnTo>
                    <a:cubicBezTo>
                      <a:pt x="26033" y="82973"/>
                      <a:pt x="26096" y="82909"/>
                      <a:pt x="26096" y="82846"/>
                    </a:cubicBezTo>
                    <a:cubicBezTo>
                      <a:pt x="26096" y="82783"/>
                      <a:pt x="26033" y="82719"/>
                      <a:pt x="25969" y="82719"/>
                    </a:cubicBezTo>
                    <a:close/>
                    <a:moveTo>
                      <a:pt x="27015" y="82719"/>
                    </a:moveTo>
                    <a:cubicBezTo>
                      <a:pt x="26951" y="82719"/>
                      <a:pt x="26888" y="82783"/>
                      <a:pt x="26888" y="82846"/>
                    </a:cubicBezTo>
                    <a:cubicBezTo>
                      <a:pt x="26888" y="82909"/>
                      <a:pt x="26951" y="82973"/>
                      <a:pt x="27015" y="82973"/>
                    </a:cubicBezTo>
                    <a:lnTo>
                      <a:pt x="27553" y="82973"/>
                    </a:lnTo>
                    <a:cubicBezTo>
                      <a:pt x="27616" y="82973"/>
                      <a:pt x="27680" y="82909"/>
                      <a:pt x="27680" y="82846"/>
                    </a:cubicBezTo>
                    <a:cubicBezTo>
                      <a:pt x="27680" y="82783"/>
                      <a:pt x="27616" y="82719"/>
                      <a:pt x="27553" y="82719"/>
                    </a:cubicBezTo>
                    <a:close/>
                    <a:moveTo>
                      <a:pt x="28630" y="82719"/>
                    </a:moveTo>
                    <a:cubicBezTo>
                      <a:pt x="28535" y="82719"/>
                      <a:pt x="28503" y="82783"/>
                      <a:pt x="28503" y="82846"/>
                    </a:cubicBezTo>
                    <a:cubicBezTo>
                      <a:pt x="28503" y="82909"/>
                      <a:pt x="28535" y="82973"/>
                      <a:pt x="28630" y="82973"/>
                    </a:cubicBezTo>
                    <a:lnTo>
                      <a:pt x="29168" y="82973"/>
                    </a:lnTo>
                    <a:cubicBezTo>
                      <a:pt x="29231" y="82973"/>
                      <a:pt x="29295" y="82909"/>
                      <a:pt x="29295" y="82846"/>
                    </a:cubicBezTo>
                    <a:cubicBezTo>
                      <a:pt x="29295" y="82783"/>
                      <a:pt x="29231" y="82719"/>
                      <a:pt x="29168" y="82719"/>
                    </a:cubicBezTo>
                    <a:close/>
                    <a:moveTo>
                      <a:pt x="30213" y="82719"/>
                    </a:moveTo>
                    <a:cubicBezTo>
                      <a:pt x="30150" y="82719"/>
                      <a:pt x="30086" y="82783"/>
                      <a:pt x="30086" y="82846"/>
                    </a:cubicBezTo>
                    <a:cubicBezTo>
                      <a:pt x="30086" y="82909"/>
                      <a:pt x="30150" y="82973"/>
                      <a:pt x="30213" y="82973"/>
                    </a:cubicBezTo>
                    <a:lnTo>
                      <a:pt x="30751" y="82973"/>
                    </a:lnTo>
                    <a:cubicBezTo>
                      <a:pt x="30815" y="82973"/>
                      <a:pt x="30878" y="82909"/>
                      <a:pt x="30878" y="82846"/>
                    </a:cubicBezTo>
                    <a:cubicBezTo>
                      <a:pt x="30878" y="82783"/>
                      <a:pt x="30815" y="82719"/>
                      <a:pt x="30751" y="82719"/>
                    </a:cubicBezTo>
                    <a:close/>
                    <a:moveTo>
                      <a:pt x="31828" y="82719"/>
                    </a:moveTo>
                    <a:cubicBezTo>
                      <a:pt x="31733" y="82719"/>
                      <a:pt x="31670" y="82783"/>
                      <a:pt x="31670" y="82846"/>
                    </a:cubicBezTo>
                    <a:cubicBezTo>
                      <a:pt x="31670" y="82909"/>
                      <a:pt x="31733" y="82973"/>
                      <a:pt x="31828" y="82973"/>
                    </a:cubicBezTo>
                    <a:lnTo>
                      <a:pt x="32335" y="82973"/>
                    </a:lnTo>
                    <a:cubicBezTo>
                      <a:pt x="32430" y="82973"/>
                      <a:pt x="32462" y="82909"/>
                      <a:pt x="32462" y="82846"/>
                    </a:cubicBezTo>
                    <a:cubicBezTo>
                      <a:pt x="32462" y="82783"/>
                      <a:pt x="32430" y="82719"/>
                      <a:pt x="32335" y="82719"/>
                    </a:cubicBezTo>
                    <a:close/>
                    <a:moveTo>
                      <a:pt x="33412" y="82719"/>
                    </a:moveTo>
                    <a:cubicBezTo>
                      <a:pt x="33348" y="82719"/>
                      <a:pt x="33285" y="82783"/>
                      <a:pt x="33285" y="82846"/>
                    </a:cubicBezTo>
                    <a:cubicBezTo>
                      <a:pt x="33285" y="82909"/>
                      <a:pt x="33348" y="82973"/>
                      <a:pt x="33412" y="82973"/>
                    </a:cubicBezTo>
                    <a:lnTo>
                      <a:pt x="33950" y="82973"/>
                    </a:lnTo>
                    <a:cubicBezTo>
                      <a:pt x="34013" y="82973"/>
                      <a:pt x="34077" y="82909"/>
                      <a:pt x="34077" y="82846"/>
                    </a:cubicBezTo>
                    <a:cubicBezTo>
                      <a:pt x="34077" y="82783"/>
                      <a:pt x="34013" y="82719"/>
                      <a:pt x="33950" y="82719"/>
                    </a:cubicBezTo>
                    <a:close/>
                    <a:moveTo>
                      <a:pt x="34995" y="82719"/>
                    </a:moveTo>
                    <a:cubicBezTo>
                      <a:pt x="34932" y="82719"/>
                      <a:pt x="34868" y="82783"/>
                      <a:pt x="34868" y="82846"/>
                    </a:cubicBezTo>
                    <a:cubicBezTo>
                      <a:pt x="34868" y="82909"/>
                      <a:pt x="34932" y="82973"/>
                      <a:pt x="34995" y="82973"/>
                    </a:cubicBezTo>
                    <a:lnTo>
                      <a:pt x="35533" y="82973"/>
                    </a:lnTo>
                    <a:cubicBezTo>
                      <a:pt x="35597" y="82973"/>
                      <a:pt x="35660" y="82909"/>
                      <a:pt x="35660" y="82846"/>
                    </a:cubicBezTo>
                    <a:cubicBezTo>
                      <a:pt x="35660" y="82783"/>
                      <a:pt x="35628" y="82719"/>
                      <a:pt x="35533" y="82719"/>
                    </a:cubicBezTo>
                    <a:close/>
                    <a:moveTo>
                      <a:pt x="36610" y="82719"/>
                    </a:moveTo>
                    <a:cubicBezTo>
                      <a:pt x="36515" y="82719"/>
                      <a:pt x="36484" y="82783"/>
                      <a:pt x="36484" y="82846"/>
                    </a:cubicBezTo>
                    <a:cubicBezTo>
                      <a:pt x="36484" y="82909"/>
                      <a:pt x="36515" y="82973"/>
                      <a:pt x="36610" y="82973"/>
                    </a:cubicBezTo>
                    <a:lnTo>
                      <a:pt x="37149" y="82973"/>
                    </a:lnTo>
                    <a:cubicBezTo>
                      <a:pt x="37212" y="82973"/>
                      <a:pt x="37275" y="82909"/>
                      <a:pt x="37275" y="82846"/>
                    </a:cubicBezTo>
                    <a:cubicBezTo>
                      <a:pt x="37275" y="82783"/>
                      <a:pt x="37212" y="82719"/>
                      <a:pt x="37149" y="82719"/>
                    </a:cubicBezTo>
                    <a:close/>
                    <a:moveTo>
                      <a:pt x="38194" y="82719"/>
                    </a:moveTo>
                    <a:cubicBezTo>
                      <a:pt x="38130" y="82719"/>
                      <a:pt x="38067" y="82783"/>
                      <a:pt x="38067" y="82846"/>
                    </a:cubicBezTo>
                    <a:cubicBezTo>
                      <a:pt x="38067" y="82909"/>
                      <a:pt x="38130" y="82973"/>
                      <a:pt x="38194" y="82973"/>
                    </a:cubicBezTo>
                    <a:lnTo>
                      <a:pt x="38732" y="82973"/>
                    </a:lnTo>
                    <a:cubicBezTo>
                      <a:pt x="38795" y="82973"/>
                      <a:pt x="38859" y="82909"/>
                      <a:pt x="38859" y="82846"/>
                    </a:cubicBezTo>
                    <a:cubicBezTo>
                      <a:pt x="38859" y="82783"/>
                      <a:pt x="38795" y="82719"/>
                      <a:pt x="38732" y="82719"/>
                    </a:cubicBezTo>
                    <a:close/>
                    <a:moveTo>
                      <a:pt x="39809" y="82719"/>
                    </a:moveTo>
                    <a:cubicBezTo>
                      <a:pt x="39714" y="82719"/>
                      <a:pt x="39650" y="82783"/>
                      <a:pt x="39650" y="82846"/>
                    </a:cubicBezTo>
                    <a:cubicBezTo>
                      <a:pt x="39650" y="82909"/>
                      <a:pt x="39714" y="82973"/>
                      <a:pt x="39809" y="82973"/>
                    </a:cubicBezTo>
                    <a:lnTo>
                      <a:pt x="40316" y="82973"/>
                    </a:lnTo>
                    <a:cubicBezTo>
                      <a:pt x="40411" y="82973"/>
                      <a:pt x="40474" y="82909"/>
                      <a:pt x="40474" y="82846"/>
                    </a:cubicBezTo>
                    <a:cubicBezTo>
                      <a:pt x="40474" y="82783"/>
                      <a:pt x="40411" y="82719"/>
                      <a:pt x="40316" y="82719"/>
                    </a:cubicBezTo>
                    <a:close/>
                    <a:moveTo>
                      <a:pt x="41392" y="82719"/>
                    </a:moveTo>
                    <a:cubicBezTo>
                      <a:pt x="41329" y="82719"/>
                      <a:pt x="41266" y="82783"/>
                      <a:pt x="41266" y="82846"/>
                    </a:cubicBezTo>
                    <a:cubicBezTo>
                      <a:pt x="41266" y="82909"/>
                      <a:pt x="41329" y="82973"/>
                      <a:pt x="41392" y="82973"/>
                    </a:cubicBezTo>
                    <a:lnTo>
                      <a:pt x="41931" y="82973"/>
                    </a:lnTo>
                    <a:cubicBezTo>
                      <a:pt x="41994" y="82973"/>
                      <a:pt x="42057" y="82909"/>
                      <a:pt x="42057" y="82846"/>
                    </a:cubicBezTo>
                    <a:cubicBezTo>
                      <a:pt x="42057" y="82783"/>
                      <a:pt x="41994" y="82719"/>
                      <a:pt x="41931" y="82719"/>
                    </a:cubicBezTo>
                    <a:close/>
                    <a:moveTo>
                      <a:pt x="43007" y="82719"/>
                    </a:moveTo>
                    <a:cubicBezTo>
                      <a:pt x="42912" y="82719"/>
                      <a:pt x="42849" y="82783"/>
                      <a:pt x="42849" y="82846"/>
                    </a:cubicBezTo>
                    <a:cubicBezTo>
                      <a:pt x="42849" y="82909"/>
                      <a:pt x="42912" y="82973"/>
                      <a:pt x="43007" y="82973"/>
                    </a:cubicBezTo>
                    <a:lnTo>
                      <a:pt x="43514" y="82973"/>
                    </a:lnTo>
                    <a:cubicBezTo>
                      <a:pt x="43609" y="82973"/>
                      <a:pt x="43641" y="82909"/>
                      <a:pt x="43641" y="82846"/>
                    </a:cubicBezTo>
                    <a:cubicBezTo>
                      <a:pt x="43641" y="82783"/>
                      <a:pt x="43609" y="82719"/>
                      <a:pt x="43514" y="82719"/>
                    </a:cubicBezTo>
                    <a:close/>
                    <a:moveTo>
                      <a:pt x="44591" y="82719"/>
                    </a:moveTo>
                    <a:cubicBezTo>
                      <a:pt x="44527" y="82719"/>
                      <a:pt x="44464" y="82783"/>
                      <a:pt x="44464" y="82846"/>
                    </a:cubicBezTo>
                    <a:cubicBezTo>
                      <a:pt x="44464" y="82909"/>
                      <a:pt x="44527" y="82973"/>
                      <a:pt x="44591" y="82973"/>
                    </a:cubicBezTo>
                    <a:lnTo>
                      <a:pt x="45129" y="82973"/>
                    </a:lnTo>
                    <a:cubicBezTo>
                      <a:pt x="45193" y="82973"/>
                      <a:pt x="45256" y="82909"/>
                      <a:pt x="45256" y="82846"/>
                    </a:cubicBezTo>
                    <a:cubicBezTo>
                      <a:pt x="45256" y="82783"/>
                      <a:pt x="45193" y="82719"/>
                      <a:pt x="45129" y="82719"/>
                    </a:cubicBezTo>
                    <a:close/>
                    <a:moveTo>
                      <a:pt x="46174" y="82719"/>
                    </a:moveTo>
                    <a:cubicBezTo>
                      <a:pt x="46111" y="82719"/>
                      <a:pt x="46048" y="82783"/>
                      <a:pt x="46048" y="82846"/>
                    </a:cubicBezTo>
                    <a:cubicBezTo>
                      <a:pt x="46048" y="82909"/>
                      <a:pt x="46111" y="82973"/>
                      <a:pt x="46174" y="82973"/>
                    </a:cubicBezTo>
                    <a:lnTo>
                      <a:pt x="46713" y="82973"/>
                    </a:lnTo>
                    <a:cubicBezTo>
                      <a:pt x="46776" y="82973"/>
                      <a:pt x="46839" y="82909"/>
                      <a:pt x="46839" y="82846"/>
                    </a:cubicBezTo>
                    <a:cubicBezTo>
                      <a:pt x="46839" y="82783"/>
                      <a:pt x="46776" y="82719"/>
                      <a:pt x="46713" y="82719"/>
                    </a:cubicBezTo>
                    <a:close/>
                    <a:moveTo>
                      <a:pt x="47789" y="82719"/>
                    </a:moveTo>
                    <a:cubicBezTo>
                      <a:pt x="47694" y="82719"/>
                      <a:pt x="47663" y="82783"/>
                      <a:pt x="47663" y="82846"/>
                    </a:cubicBezTo>
                    <a:cubicBezTo>
                      <a:pt x="47663" y="82909"/>
                      <a:pt x="47694" y="82973"/>
                      <a:pt x="47789" y="82973"/>
                    </a:cubicBezTo>
                    <a:lnTo>
                      <a:pt x="48328" y="82973"/>
                    </a:lnTo>
                    <a:cubicBezTo>
                      <a:pt x="48391" y="82973"/>
                      <a:pt x="48454" y="82909"/>
                      <a:pt x="48454" y="82846"/>
                    </a:cubicBezTo>
                    <a:cubicBezTo>
                      <a:pt x="48454" y="82783"/>
                      <a:pt x="48391" y="82719"/>
                      <a:pt x="48328" y="82719"/>
                    </a:cubicBezTo>
                    <a:close/>
                    <a:moveTo>
                      <a:pt x="49373" y="82719"/>
                    </a:moveTo>
                    <a:cubicBezTo>
                      <a:pt x="49310" y="82719"/>
                      <a:pt x="49246" y="82783"/>
                      <a:pt x="49246" y="82846"/>
                    </a:cubicBezTo>
                    <a:cubicBezTo>
                      <a:pt x="49246" y="82909"/>
                      <a:pt x="49310" y="82973"/>
                      <a:pt x="49373" y="82973"/>
                    </a:cubicBezTo>
                    <a:lnTo>
                      <a:pt x="49911" y="82973"/>
                    </a:lnTo>
                    <a:cubicBezTo>
                      <a:pt x="49975" y="82973"/>
                      <a:pt x="50038" y="82909"/>
                      <a:pt x="50038" y="82846"/>
                    </a:cubicBezTo>
                    <a:cubicBezTo>
                      <a:pt x="50038" y="82783"/>
                      <a:pt x="49975" y="82719"/>
                      <a:pt x="49911" y="82719"/>
                    </a:cubicBezTo>
                    <a:close/>
                    <a:moveTo>
                      <a:pt x="50988" y="82719"/>
                    </a:moveTo>
                    <a:cubicBezTo>
                      <a:pt x="50893" y="82719"/>
                      <a:pt x="50830" y="82783"/>
                      <a:pt x="50830" y="82846"/>
                    </a:cubicBezTo>
                    <a:cubicBezTo>
                      <a:pt x="50830" y="82909"/>
                      <a:pt x="50893" y="82973"/>
                      <a:pt x="50988" y="82973"/>
                    </a:cubicBezTo>
                    <a:lnTo>
                      <a:pt x="51495" y="82973"/>
                    </a:lnTo>
                    <a:cubicBezTo>
                      <a:pt x="51590" y="82973"/>
                      <a:pt x="51653" y="82909"/>
                      <a:pt x="51653" y="82846"/>
                    </a:cubicBezTo>
                    <a:cubicBezTo>
                      <a:pt x="51653" y="82783"/>
                      <a:pt x="51590" y="82719"/>
                      <a:pt x="51495" y="82719"/>
                    </a:cubicBezTo>
                    <a:close/>
                    <a:moveTo>
                      <a:pt x="52571" y="82719"/>
                    </a:moveTo>
                    <a:cubicBezTo>
                      <a:pt x="52508" y="82719"/>
                      <a:pt x="52445" y="82783"/>
                      <a:pt x="52445" y="82846"/>
                    </a:cubicBezTo>
                    <a:cubicBezTo>
                      <a:pt x="52445" y="82909"/>
                      <a:pt x="52508" y="82973"/>
                      <a:pt x="52571" y="82973"/>
                    </a:cubicBezTo>
                    <a:lnTo>
                      <a:pt x="53110" y="82973"/>
                    </a:lnTo>
                    <a:cubicBezTo>
                      <a:pt x="53173" y="82973"/>
                      <a:pt x="53236" y="82909"/>
                      <a:pt x="53236" y="82846"/>
                    </a:cubicBezTo>
                    <a:cubicBezTo>
                      <a:pt x="53236" y="82783"/>
                      <a:pt x="53173" y="82719"/>
                      <a:pt x="53110" y="82719"/>
                    </a:cubicBezTo>
                    <a:close/>
                    <a:moveTo>
                      <a:pt x="54155" y="82719"/>
                    </a:moveTo>
                    <a:cubicBezTo>
                      <a:pt x="54092" y="82719"/>
                      <a:pt x="54028" y="82783"/>
                      <a:pt x="54028" y="82846"/>
                    </a:cubicBezTo>
                    <a:cubicBezTo>
                      <a:pt x="54028" y="82909"/>
                      <a:pt x="54092" y="82973"/>
                      <a:pt x="54155" y="82973"/>
                    </a:cubicBezTo>
                    <a:lnTo>
                      <a:pt x="54693" y="82973"/>
                    </a:lnTo>
                    <a:cubicBezTo>
                      <a:pt x="54757" y="82973"/>
                      <a:pt x="54820" y="82909"/>
                      <a:pt x="54820" y="82846"/>
                    </a:cubicBezTo>
                    <a:cubicBezTo>
                      <a:pt x="54820" y="82783"/>
                      <a:pt x="54788" y="82719"/>
                      <a:pt x="54693" y="82719"/>
                    </a:cubicBezTo>
                    <a:close/>
                    <a:moveTo>
                      <a:pt x="55770" y="82719"/>
                    </a:moveTo>
                    <a:cubicBezTo>
                      <a:pt x="55675" y="82719"/>
                      <a:pt x="55643" y="82783"/>
                      <a:pt x="55643" y="82846"/>
                    </a:cubicBezTo>
                    <a:cubicBezTo>
                      <a:pt x="55643" y="82909"/>
                      <a:pt x="55675" y="82973"/>
                      <a:pt x="55770" y="82973"/>
                    </a:cubicBezTo>
                    <a:lnTo>
                      <a:pt x="56308" y="82973"/>
                    </a:lnTo>
                    <a:cubicBezTo>
                      <a:pt x="56372" y="82973"/>
                      <a:pt x="56435" y="82909"/>
                      <a:pt x="56435" y="82846"/>
                    </a:cubicBezTo>
                    <a:cubicBezTo>
                      <a:pt x="56435" y="82783"/>
                      <a:pt x="56372" y="82719"/>
                      <a:pt x="56308" y="82719"/>
                    </a:cubicBezTo>
                    <a:close/>
                    <a:moveTo>
                      <a:pt x="57353" y="82719"/>
                    </a:moveTo>
                    <a:cubicBezTo>
                      <a:pt x="57290" y="82719"/>
                      <a:pt x="57227" y="82783"/>
                      <a:pt x="57227" y="82846"/>
                    </a:cubicBezTo>
                    <a:cubicBezTo>
                      <a:pt x="57227" y="82909"/>
                      <a:pt x="57290" y="82973"/>
                      <a:pt x="57353" y="82973"/>
                    </a:cubicBezTo>
                    <a:lnTo>
                      <a:pt x="57892" y="82973"/>
                    </a:lnTo>
                    <a:cubicBezTo>
                      <a:pt x="57955" y="82973"/>
                      <a:pt x="58019" y="82909"/>
                      <a:pt x="58019" y="82846"/>
                    </a:cubicBezTo>
                    <a:cubicBezTo>
                      <a:pt x="58019" y="82783"/>
                      <a:pt x="57955" y="82719"/>
                      <a:pt x="57892" y="82719"/>
                    </a:cubicBezTo>
                    <a:close/>
                    <a:moveTo>
                      <a:pt x="58969" y="82719"/>
                    </a:moveTo>
                    <a:cubicBezTo>
                      <a:pt x="58874" y="82719"/>
                      <a:pt x="58810" y="82783"/>
                      <a:pt x="58810" y="82846"/>
                    </a:cubicBezTo>
                    <a:cubicBezTo>
                      <a:pt x="58810" y="82909"/>
                      <a:pt x="58874" y="82973"/>
                      <a:pt x="58969" y="82973"/>
                    </a:cubicBezTo>
                    <a:lnTo>
                      <a:pt x="59475" y="82973"/>
                    </a:lnTo>
                    <a:cubicBezTo>
                      <a:pt x="59570" y="82973"/>
                      <a:pt x="59602" y="82909"/>
                      <a:pt x="59602" y="82846"/>
                    </a:cubicBezTo>
                    <a:cubicBezTo>
                      <a:pt x="59602" y="82783"/>
                      <a:pt x="59570" y="82719"/>
                      <a:pt x="59475" y="82719"/>
                    </a:cubicBezTo>
                    <a:close/>
                    <a:moveTo>
                      <a:pt x="60552" y="82719"/>
                    </a:moveTo>
                    <a:cubicBezTo>
                      <a:pt x="60489" y="82719"/>
                      <a:pt x="60425" y="82783"/>
                      <a:pt x="60425" y="82846"/>
                    </a:cubicBezTo>
                    <a:cubicBezTo>
                      <a:pt x="60425" y="82909"/>
                      <a:pt x="60489" y="82973"/>
                      <a:pt x="60552" y="82973"/>
                    </a:cubicBezTo>
                    <a:lnTo>
                      <a:pt x="61090" y="82973"/>
                    </a:lnTo>
                    <a:cubicBezTo>
                      <a:pt x="61154" y="82973"/>
                      <a:pt x="61217" y="82909"/>
                      <a:pt x="61217" y="82846"/>
                    </a:cubicBezTo>
                    <a:cubicBezTo>
                      <a:pt x="61217" y="82783"/>
                      <a:pt x="61154" y="82719"/>
                      <a:pt x="61090" y="82719"/>
                    </a:cubicBezTo>
                    <a:close/>
                    <a:moveTo>
                      <a:pt x="62167" y="82719"/>
                    </a:moveTo>
                    <a:cubicBezTo>
                      <a:pt x="62072" y="82719"/>
                      <a:pt x="62009" y="82783"/>
                      <a:pt x="62009" y="82846"/>
                    </a:cubicBezTo>
                    <a:cubicBezTo>
                      <a:pt x="62009" y="82909"/>
                      <a:pt x="62072" y="82973"/>
                      <a:pt x="62167" y="82973"/>
                    </a:cubicBezTo>
                    <a:lnTo>
                      <a:pt x="62674" y="82973"/>
                    </a:lnTo>
                    <a:cubicBezTo>
                      <a:pt x="62769" y="82973"/>
                      <a:pt x="62832" y="82909"/>
                      <a:pt x="62832" y="82846"/>
                    </a:cubicBezTo>
                    <a:cubicBezTo>
                      <a:pt x="62832" y="82783"/>
                      <a:pt x="62769" y="82719"/>
                      <a:pt x="62674" y="82719"/>
                    </a:cubicBezTo>
                    <a:close/>
                    <a:moveTo>
                      <a:pt x="63751" y="82719"/>
                    </a:moveTo>
                    <a:cubicBezTo>
                      <a:pt x="63687" y="82719"/>
                      <a:pt x="63624" y="82783"/>
                      <a:pt x="63624" y="82846"/>
                    </a:cubicBezTo>
                    <a:cubicBezTo>
                      <a:pt x="63624" y="82909"/>
                      <a:pt x="63687" y="82973"/>
                      <a:pt x="63751" y="82973"/>
                    </a:cubicBezTo>
                    <a:lnTo>
                      <a:pt x="64289" y="82973"/>
                    </a:lnTo>
                    <a:cubicBezTo>
                      <a:pt x="64352" y="82973"/>
                      <a:pt x="64416" y="82909"/>
                      <a:pt x="64416" y="82846"/>
                    </a:cubicBezTo>
                    <a:cubicBezTo>
                      <a:pt x="64416" y="82783"/>
                      <a:pt x="64352" y="82719"/>
                      <a:pt x="64289" y="82719"/>
                    </a:cubicBezTo>
                    <a:close/>
                    <a:moveTo>
                      <a:pt x="65334" y="82719"/>
                    </a:moveTo>
                    <a:cubicBezTo>
                      <a:pt x="65271" y="82719"/>
                      <a:pt x="65207" y="82783"/>
                      <a:pt x="65207" y="82846"/>
                    </a:cubicBezTo>
                    <a:cubicBezTo>
                      <a:pt x="65207" y="82909"/>
                      <a:pt x="65271" y="82973"/>
                      <a:pt x="65334" y="82973"/>
                    </a:cubicBezTo>
                    <a:lnTo>
                      <a:pt x="65872" y="82973"/>
                    </a:lnTo>
                    <a:cubicBezTo>
                      <a:pt x="65936" y="82973"/>
                      <a:pt x="65999" y="82909"/>
                      <a:pt x="65999" y="82846"/>
                    </a:cubicBezTo>
                    <a:cubicBezTo>
                      <a:pt x="65999" y="82783"/>
                      <a:pt x="65936" y="82719"/>
                      <a:pt x="65872" y="82719"/>
                    </a:cubicBezTo>
                    <a:close/>
                    <a:moveTo>
                      <a:pt x="66949" y="82719"/>
                    </a:moveTo>
                    <a:cubicBezTo>
                      <a:pt x="66854" y="82719"/>
                      <a:pt x="66823" y="82783"/>
                      <a:pt x="66823" y="82846"/>
                    </a:cubicBezTo>
                    <a:cubicBezTo>
                      <a:pt x="66823" y="82909"/>
                      <a:pt x="66854" y="82973"/>
                      <a:pt x="66949" y="82973"/>
                    </a:cubicBezTo>
                    <a:lnTo>
                      <a:pt x="67488" y="82973"/>
                    </a:lnTo>
                    <a:cubicBezTo>
                      <a:pt x="67551" y="82973"/>
                      <a:pt x="67614" y="82909"/>
                      <a:pt x="67614" y="82846"/>
                    </a:cubicBezTo>
                    <a:cubicBezTo>
                      <a:pt x="67614" y="82783"/>
                      <a:pt x="67551" y="82719"/>
                      <a:pt x="67488" y="82719"/>
                    </a:cubicBezTo>
                    <a:close/>
                    <a:moveTo>
                      <a:pt x="68533" y="82719"/>
                    </a:moveTo>
                    <a:cubicBezTo>
                      <a:pt x="68469" y="82719"/>
                      <a:pt x="68406" y="82783"/>
                      <a:pt x="68406" y="82846"/>
                    </a:cubicBezTo>
                    <a:cubicBezTo>
                      <a:pt x="68406" y="82909"/>
                      <a:pt x="68469" y="82973"/>
                      <a:pt x="68533" y="82973"/>
                    </a:cubicBezTo>
                    <a:lnTo>
                      <a:pt x="69071" y="82973"/>
                    </a:lnTo>
                    <a:cubicBezTo>
                      <a:pt x="69134" y="82973"/>
                      <a:pt x="69198" y="82909"/>
                      <a:pt x="69198" y="82846"/>
                    </a:cubicBezTo>
                    <a:cubicBezTo>
                      <a:pt x="69198" y="82783"/>
                      <a:pt x="69134" y="82719"/>
                      <a:pt x="69071" y="82719"/>
                    </a:cubicBezTo>
                    <a:close/>
                    <a:moveTo>
                      <a:pt x="70148" y="82719"/>
                    </a:moveTo>
                    <a:cubicBezTo>
                      <a:pt x="70053" y="82719"/>
                      <a:pt x="69989" y="82783"/>
                      <a:pt x="69989" y="82846"/>
                    </a:cubicBezTo>
                    <a:cubicBezTo>
                      <a:pt x="69989" y="82909"/>
                      <a:pt x="70053" y="82973"/>
                      <a:pt x="70148" y="82973"/>
                    </a:cubicBezTo>
                    <a:lnTo>
                      <a:pt x="70654" y="82973"/>
                    </a:lnTo>
                    <a:cubicBezTo>
                      <a:pt x="70749" y="82973"/>
                      <a:pt x="70781" y="82909"/>
                      <a:pt x="70781" y="82846"/>
                    </a:cubicBezTo>
                    <a:cubicBezTo>
                      <a:pt x="70781" y="82783"/>
                      <a:pt x="70749" y="82719"/>
                      <a:pt x="70654" y="82719"/>
                    </a:cubicBezTo>
                    <a:close/>
                    <a:moveTo>
                      <a:pt x="71731" y="82719"/>
                    </a:moveTo>
                    <a:cubicBezTo>
                      <a:pt x="71668" y="82719"/>
                      <a:pt x="71605" y="82783"/>
                      <a:pt x="71605" y="82846"/>
                    </a:cubicBezTo>
                    <a:cubicBezTo>
                      <a:pt x="71605" y="82909"/>
                      <a:pt x="71668" y="82973"/>
                      <a:pt x="71731" y="82973"/>
                    </a:cubicBezTo>
                    <a:lnTo>
                      <a:pt x="72270" y="82973"/>
                    </a:lnTo>
                    <a:cubicBezTo>
                      <a:pt x="72333" y="82973"/>
                      <a:pt x="72396" y="82909"/>
                      <a:pt x="72396" y="82846"/>
                    </a:cubicBezTo>
                    <a:cubicBezTo>
                      <a:pt x="72396" y="82783"/>
                      <a:pt x="72333" y="82719"/>
                      <a:pt x="72270" y="82719"/>
                    </a:cubicBezTo>
                    <a:close/>
                    <a:moveTo>
                      <a:pt x="73315" y="82719"/>
                    </a:moveTo>
                    <a:cubicBezTo>
                      <a:pt x="73251" y="82719"/>
                      <a:pt x="73188" y="82783"/>
                      <a:pt x="73188" y="82846"/>
                    </a:cubicBezTo>
                    <a:cubicBezTo>
                      <a:pt x="73188" y="82909"/>
                      <a:pt x="73251" y="82973"/>
                      <a:pt x="73315" y="82973"/>
                    </a:cubicBezTo>
                    <a:lnTo>
                      <a:pt x="73853" y="82973"/>
                    </a:lnTo>
                    <a:cubicBezTo>
                      <a:pt x="73916" y="82973"/>
                      <a:pt x="73980" y="82909"/>
                      <a:pt x="73980" y="82846"/>
                    </a:cubicBezTo>
                    <a:cubicBezTo>
                      <a:pt x="73980" y="82783"/>
                      <a:pt x="73948" y="82719"/>
                      <a:pt x="73853" y="82719"/>
                    </a:cubicBezTo>
                    <a:close/>
                    <a:moveTo>
                      <a:pt x="74930" y="82719"/>
                    </a:moveTo>
                    <a:cubicBezTo>
                      <a:pt x="74835" y="82719"/>
                      <a:pt x="74803" y="82783"/>
                      <a:pt x="74803" y="82846"/>
                    </a:cubicBezTo>
                    <a:cubicBezTo>
                      <a:pt x="74803" y="82909"/>
                      <a:pt x="74835" y="82973"/>
                      <a:pt x="74930" y="82973"/>
                    </a:cubicBezTo>
                    <a:lnTo>
                      <a:pt x="75468" y="82973"/>
                    </a:lnTo>
                    <a:cubicBezTo>
                      <a:pt x="75532" y="82973"/>
                      <a:pt x="75595" y="82909"/>
                      <a:pt x="75595" y="82846"/>
                    </a:cubicBezTo>
                    <a:cubicBezTo>
                      <a:pt x="75595" y="82783"/>
                      <a:pt x="75532" y="82719"/>
                      <a:pt x="75468" y="82719"/>
                    </a:cubicBezTo>
                    <a:close/>
                    <a:moveTo>
                      <a:pt x="76513" y="82719"/>
                    </a:moveTo>
                    <a:cubicBezTo>
                      <a:pt x="76450" y="82719"/>
                      <a:pt x="76387" y="82783"/>
                      <a:pt x="76387" y="82846"/>
                    </a:cubicBezTo>
                    <a:cubicBezTo>
                      <a:pt x="76387" y="82909"/>
                      <a:pt x="76450" y="82973"/>
                      <a:pt x="76513" y="82973"/>
                    </a:cubicBezTo>
                    <a:lnTo>
                      <a:pt x="77052" y="82973"/>
                    </a:lnTo>
                    <a:cubicBezTo>
                      <a:pt x="77115" y="82973"/>
                      <a:pt x="77178" y="82909"/>
                      <a:pt x="77178" y="82846"/>
                    </a:cubicBezTo>
                    <a:cubicBezTo>
                      <a:pt x="77178" y="82783"/>
                      <a:pt x="77115" y="82719"/>
                      <a:pt x="77052" y="82719"/>
                    </a:cubicBezTo>
                    <a:close/>
                    <a:moveTo>
                      <a:pt x="78128" y="82719"/>
                    </a:moveTo>
                    <a:cubicBezTo>
                      <a:pt x="78033" y="82719"/>
                      <a:pt x="77970" y="82783"/>
                      <a:pt x="77970" y="82846"/>
                    </a:cubicBezTo>
                    <a:cubicBezTo>
                      <a:pt x="77970" y="82909"/>
                      <a:pt x="78033" y="82973"/>
                      <a:pt x="78128" y="82973"/>
                    </a:cubicBezTo>
                    <a:lnTo>
                      <a:pt x="78635" y="82973"/>
                    </a:lnTo>
                    <a:cubicBezTo>
                      <a:pt x="78730" y="82973"/>
                      <a:pt x="78793" y="82909"/>
                      <a:pt x="78793" y="82846"/>
                    </a:cubicBezTo>
                    <a:cubicBezTo>
                      <a:pt x="78793" y="82783"/>
                      <a:pt x="78730" y="82719"/>
                      <a:pt x="78635" y="82719"/>
                    </a:cubicBezTo>
                    <a:close/>
                    <a:moveTo>
                      <a:pt x="79712" y="82719"/>
                    </a:moveTo>
                    <a:cubicBezTo>
                      <a:pt x="79648" y="82719"/>
                      <a:pt x="79585" y="82783"/>
                      <a:pt x="79585" y="82846"/>
                    </a:cubicBezTo>
                    <a:cubicBezTo>
                      <a:pt x="79585" y="82909"/>
                      <a:pt x="79648" y="82973"/>
                      <a:pt x="79712" y="82973"/>
                    </a:cubicBezTo>
                    <a:lnTo>
                      <a:pt x="80250" y="82973"/>
                    </a:lnTo>
                    <a:cubicBezTo>
                      <a:pt x="80314" y="82973"/>
                      <a:pt x="80377" y="82909"/>
                      <a:pt x="80377" y="82846"/>
                    </a:cubicBezTo>
                    <a:cubicBezTo>
                      <a:pt x="80377" y="82783"/>
                      <a:pt x="80314" y="82719"/>
                      <a:pt x="80250" y="82719"/>
                    </a:cubicBezTo>
                    <a:close/>
                    <a:moveTo>
                      <a:pt x="81327" y="82719"/>
                    </a:moveTo>
                    <a:cubicBezTo>
                      <a:pt x="81232" y="82719"/>
                      <a:pt x="81169" y="82783"/>
                      <a:pt x="81169" y="82846"/>
                    </a:cubicBezTo>
                    <a:cubicBezTo>
                      <a:pt x="81169" y="82909"/>
                      <a:pt x="81232" y="82973"/>
                      <a:pt x="81327" y="82973"/>
                    </a:cubicBezTo>
                    <a:lnTo>
                      <a:pt x="81834" y="82973"/>
                    </a:lnTo>
                    <a:cubicBezTo>
                      <a:pt x="81929" y="82973"/>
                      <a:pt x="81992" y="82909"/>
                      <a:pt x="81992" y="82846"/>
                    </a:cubicBezTo>
                    <a:cubicBezTo>
                      <a:pt x="81992" y="82783"/>
                      <a:pt x="81929" y="82719"/>
                      <a:pt x="81834" y="82719"/>
                    </a:cubicBezTo>
                    <a:close/>
                    <a:moveTo>
                      <a:pt x="82910" y="82719"/>
                    </a:moveTo>
                    <a:cubicBezTo>
                      <a:pt x="82847" y="82719"/>
                      <a:pt x="82784" y="82783"/>
                      <a:pt x="82784" y="82846"/>
                    </a:cubicBezTo>
                    <a:cubicBezTo>
                      <a:pt x="82784" y="82909"/>
                      <a:pt x="82847" y="82973"/>
                      <a:pt x="82910" y="82973"/>
                    </a:cubicBezTo>
                    <a:lnTo>
                      <a:pt x="83449" y="82973"/>
                    </a:lnTo>
                    <a:cubicBezTo>
                      <a:pt x="83512" y="82973"/>
                      <a:pt x="83575" y="82909"/>
                      <a:pt x="83575" y="82846"/>
                    </a:cubicBezTo>
                    <a:cubicBezTo>
                      <a:pt x="83575" y="82783"/>
                      <a:pt x="83512" y="82719"/>
                      <a:pt x="83449" y="82719"/>
                    </a:cubicBezTo>
                    <a:close/>
                    <a:moveTo>
                      <a:pt x="84494" y="82719"/>
                    </a:moveTo>
                    <a:cubicBezTo>
                      <a:pt x="84431" y="82719"/>
                      <a:pt x="84367" y="82783"/>
                      <a:pt x="84367" y="82846"/>
                    </a:cubicBezTo>
                    <a:cubicBezTo>
                      <a:pt x="84367" y="82909"/>
                      <a:pt x="84431" y="82973"/>
                      <a:pt x="84494" y="82973"/>
                    </a:cubicBezTo>
                    <a:lnTo>
                      <a:pt x="85032" y="82973"/>
                    </a:lnTo>
                    <a:cubicBezTo>
                      <a:pt x="85096" y="82973"/>
                      <a:pt x="85159" y="82909"/>
                      <a:pt x="85159" y="82846"/>
                    </a:cubicBezTo>
                    <a:cubicBezTo>
                      <a:pt x="85159" y="82783"/>
                      <a:pt x="85096" y="82719"/>
                      <a:pt x="85032" y="82719"/>
                    </a:cubicBezTo>
                    <a:close/>
                    <a:moveTo>
                      <a:pt x="86109" y="82719"/>
                    </a:moveTo>
                    <a:cubicBezTo>
                      <a:pt x="86014" y="82719"/>
                      <a:pt x="85982" y="82783"/>
                      <a:pt x="85982" y="82846"/>
                    </a:cubicBezTo>
                    <a:cubicBezTo>
                      <a:pt x="85982" y="82909"/>
                      <a:pt x="86014" y="82973"/>
                      <a:pt x="86109" y="82973"/>
                    </a:cubicBezTo>
                    <a:lnTo>
                      <a:pt x="86647" y="82973"/>
                    </a:lnTo>
                    <a:cubicBezTo>
                      <a:pt x="86711" y="82973"/>
                      <a:pt x="86774" y="82909"/>
                      <a:pt x="86774" y="82846"/>
                    </a:cubicBezTo>
                    <a:cubicBezTo>
                      <a:pt x="86774" y="82783"/>
                      <a:pt x="86711" y="82719"/>
                      <a:pt x="86647" y="82719"/>
                    </a:cubicBezTo>
                    <a:close/>
                    <a:moveTo>
                      <a:pt x="87692" y="82719"/>
                    </a:moveTo>
                    <a:cubicBezTo>
                      <a:pt x="87629" y="82719"/>
                      <a:pt x="87566" y="82783"/>
                      <a:pt x="87566" y="82846"/>
                    </a:cubicBezTo>
                    <a:cubicBezTo>
                      <a:pt x="87566" y="82909"/>
                      <a:pt x="87629" y="82973"/>
                      <a:pt x="87692" y="82973"/>
                    </a:cubicBezTo>
                    <a:lnTo>
                      <a:pt x="88231" y="82973"/>
                    </a:lnTo>
                    <a:cubicBezTo>
                      <a:pt x="88294" y="82973"/>
                      <a:pt x="88357" y="82909"/>
                      <a:pt x="88357" y="82846"/>
                    </a:cubicBezTo>
                    <a:cubicBezTo>
                      <a:pt x="88357" y="82783"/>
                      <a:pt x="88294" y="82719"/>
                      <a:pt x="88231" y="82719"/>
                    </a:cubicBezTo>
                    <a:close/>
                    <a:moveTo>
                      <a:pt x="89308" y="82719"/>
                    </a:moveTo>
                    <a:cubicBezTo>
                      <a:pt x="89213" y="82719"/>
                      <a:pt x="89149" y="82783"/>
                      <a:pt x="89149" y="82846"/>
                    </a:cubicBezTo>
                    <a:cubicBezTo>
                      <a:pt x="89149" y="82909"/>
                      <a:pt x="89213" y="82973"/>
                      <a:pt x="89308" y="82973"/>
                    </a:cubicBezTo>
                    <a:lnTo>
                      <a:pt x="89814" y="82973"/>
                    </a:lnTo>
                    <a:cubicBezTo>
                      <a:pt x="89909" y="82973"/>
                      <a:pt x="89973" y="82909"/>
                      <a:pt x="89973" y="82846"/>
                    </a:cubicBezTo>
                    <a:cubicBezTo>
                      <a:pt x="89973" y="82783"/>
                      <a:pt x="89909" y="82719"/>
                      <a:pt x="89814" y="82719"/>
                    </a:cubicBezTo>
                    <a:close/>
                    <a:moveTo>
                      <a:pt x="90891" y="82719"/>
                    </a:moveTo>
                    <a:cubicBezTo>
                      <a:pt x="90828" y="82719"/>
                      <a:pt x="90764" y="82783"/>
                      <a:pt x="90764" y="82846"/>
                    </a:cubicBezTo>
                    <a:cubicBezTo>
                      <a:pt x="90764" y="82909"/>
                      <a:pt x="90828" y="82973"/>
                      <a:pt x="90891" y="82973"/>
                    </a:cubicBezTo>
                    <a:lnTo>
                      <a:pt x="91429" y="82973"/>
                    </a:lnTo>
                    <a:cubicBezTo>
                      <a:pt x="91493" y="82973"/>
                      <a:pt x="91556" y="82909"/>
                      <a:pt x="91556" y="82846"/>
                    </a:cubicBezTo>
                    <a:cubicBezTo>
                      <a:pt x="91556" y="82783"/>
                      <a:pt x="91493" y="82719"/>
                      <a:pt x="91429" y="82719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4" name="Google Shape;2573;p29">
              <a:extLst>
                <a:ext uri="{FF2B5EF4-FFF2-40B4-BE49-F238E27FC236}">
                  <a16:creationId xmlns:a16="http://schemas.microsoft.com/office/drawing/2014/main" id="{B41C6CC1-6007-6CA3-70B5-F08EBEC91AA6}"/>
                </a:ext>
              </a:extLst>
            </p:cNvPr>
            <p:cNvSpPr txBox="1"/>
            <p:nvPr/>
          </p:nvSpPr>
          <p:spPr>
            <a:xfrm>
              <a:off x="15719806" y="3525385"/>
              <a:ext cx="1564888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Fira Sans Medium"/>
                  <a:ea typeface="Fira Sans Medium"/>
                  <a:cs typeface="Fira Sans Medium"/>
                  <a:sym typeface="Fira Sans Medium"/>
                </a:rPr>
                <a:t>ETL | SSIS</a:t>
              </a:r>
              <a:endParaRPr sz="24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540" name="Google Shape;1712;p21">
              <a:extLst>
                <a:ext uri="{FF2B5EF4-FFF2-40B4-BE49-F238E27FC236}">
                  <a16:creationId xmlns:a16="http://schemas.microsoft.com/office/drawing/2014/main" id="{2557A8A2-7071-413F-BEAB-052CC63C2AB9}"/>
                </a:ext>
              </a:extLst>
            </p:cNvPr>
            <p:cNvSpPr txBox="1"/>
            <p:nvPr/>
          </p:nvSpPr>
          <p:spPr>
            <a:xfrm>
              <a:off x="11239067" y="1630919"/>
              <a:ext cx="4572000" cy="9618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dirty="0">
                  <a:latin typeface="Fira Sans Medium"/>
                  <a:ea typeface="Fira Sans Medium"/>
                  <a:cs typeface="Fira Sans Medium"/>
                  <a:sym typeface="Fira Sans Medium"/>
                </a:rPr>
                <a:t>PHASE | Engeneering</a:t>
              </a:r>
              <a:endParaRPr sz="20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541" name="Google Shape;2440;p29">
              <a:extLst>
                <a:ext uri="{FF2B5EF4-FFF2-40B4-BE49-F238E27FC236}">
                  <a16:creationId xmlns:a16="http://schemas.microsoft.com/office/drawing/2014/main" id="{376C289F-FC2C-B1F4-11FA-B96CCD3C9ED6}"/>
                </a:ext>
              </a:extLst>
            </p:cNvPr>
            <p:cNvSpPr/>
            <p:nvPr/>
          </p:nvSpPr>
          <p:spPr>
            <a:xfrm>
              <a:off x="14416156" y="3419709"/>
              <a:ext cx="1195979" cy="759101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2" name="Google Shape;2573;p29">
              <a:extLst>
                <a:ext uri="{FF2B5EF4-FFF2-40B4-BE49-F238E27FC236}">
                  <a16:creationId xmlns:a16="http://schemas.microsoft.com/office/drawing/2014/main" id="{29939273-BDCC-D878-7AA0-B50DCB15F713}"/>
                </a:ext>
              </a:extLst>
            </p:cNvPr>
            <p:cNvSpPr txBox="1"/>
            <p:nvPr/>
          </p:nvSpPr>
          <p:spPr>
            <a:xfrm>
              <a:off x="15719806" y="5097401"/>
              <a:ext cx="2552874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Fira Sans Medium"/>
                  <a:ea typeface="Fira Sans Medium"/>
                  <a:cs typeface="Fira Sans Medium"/>
                  <a:sym typeface="Fira Sans Medium"/>
                </a:rPr>
                <a:t>Analysis | SSAS</a:t>
              </a:r>
              <a:endParaRPr sz="24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543" name="Google Shape;2440;p29">
              <a:extLst>
                <a:ext uri="{FF2B5EF4-FFF2-40B4-BE49-F238E27FC236}">
                  <a16:creationId xmlns:a16="http://schemas.microsoft.com/office/drawing/2014/main" id="{E759C08E-9376-EB32-90C8-EB3E0204E10B}"/>
                </a:ext>
              </a:extLst>
            </p:cNvPr>
            <p:cNvSpPr/>
            <p:nvPr/>
          </p:nvSpPr>
          <p:spPr>
            <a:xfrm>
              <a:off x="14416156" y="4991725"/>
              <a:ext cx="1195979" cy="759101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4" name="Google Shape;2573;p29">
              <a:extLst>
                <a:ext uri="{FF2B5EF4-FFF2-40B4-BE49-F238E27FC236}">
                  <a16:creationId xmlns:a16="http://schemas.microsoft.com/office/drawing/2014/main" id="{758547F9-E701-552C-2851-69E5C8EC1B09}"/>
                </a:ext>
              </a:extLst>
            </p:cNvPr>
            <p:cNvSpPr txBox="1"/>
            <p:nvPr/>
          </p:nvSpPr>
          <p:spPr>
            <a:xfrm>
              <a:off x="15719806" y="6549450"/>
              <a:ext cx="2552874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Fira Sans Medium"/>
                  <a:ea typeface="Fira Sans Medium"/>
                  <a:cs typeface="Fira Sans Medium"/>
                  <a:sym typeface="Fira Sans Medium"/>
                </a:rPr>
                <a:t>Reporting | SSRS</a:t>
              </a:r>
              <a:endParaRPr sz="24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545" name="Google Shape;2440;p29">
              <a:extLst>
                <a:ext uri="{FF2B5EF4-FFF2-40B4-BE49-F238E27FC236}">
                  <a16:creationId xmlns:a16="http://schemas.microsoft.com/office/drawing/2014/main" id="{B9BCEFEA-53C2-D4EE-EB12-DA24090262ED}"/>
                </a:ext>
              </a:extLst>
            </p:cNvPr>
            <p:cNvSpPr/>
            <p:nvPr/>
          </p:nvSpPr>
          <p:spPr>
            <a:xfrm>
              <a:off x="14416156" y="6443774"/>
              <a:ext cx="1195979" cy="759101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6" name="Google Shape;2573;p29">
              <a:extLst>
                <a:ext uri="{FF2B5EF4-FFF2-40B4-BE49-F238E27FC236}">
                  <a16:creationId xmlns:a16="http://schemas.microsoft.com/office/drawing/2014/main" id="{A6219820-29CE-0429-5959-082186661F40}"/>
                </a:ext>
              </a:extLst>
            </p:cNvPr>
            <p:cNvSpPr txBox="1"/>
            <p:nvPr/>
          </p:nvSpPr>
          <p:spPr>
            <a:xfrm>
              <a:off x="15754596" y="8156133"/>
              <a:ext cx="1564888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Fira Sans Medium"/>
                  <a:ea typeface="Fira Sans Medium"/>
                  <a:cs typeface="Fira Sans Medium"/>
                  <a:sym typeface="Fira Sans Medium"/>
                </a:rPr>
                <a:t>DWH</a:t>
              </a:r>
              <a:endParaRPr sz="24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547" name="Google Shape;2440;p29">
              <a:extLst>
                <a:ext uri="{FF2B5EF4-FFF2-40B4-BE49-F238E27FC236}">
                  <a16:creationId xmlns:a16="http://schemas.microsoft.com/office/drawing/2014/main" id="{4ECE0D79-577E-88FE-534B-C68ED563CF82}"/>
                </a:ext>
              </a:extLst>
            </p:cNvPr>
            <p:cNvSpPr/>
            <p:nvPr/>
          </p:nvSpPr>
          <p:spPr>
            <a:xfrm>
              <a:off x="14450946" y="8050457"/>
              <a:ext cx="1195979" cy="759101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4" name="Google Shape;2440;p29">
              <a:extLst>
                <a:ext uri="{FF2B5EF4-FFF2-40B4-BE49-F238E27FC236}">
                  <a16:creationId xmlns:a16="http://schemas.microsoft.com/office/drawing/2014/main" id="{23ED52C8-178C-C445-4484-B76FAA618CE4}"/>
                </a:ext>
              </a:extLst>
            </p:cNvPr>
            <p:cNvSpPr/>
            <p:nvPr/>
          </p:nvSpPr>
          <p:spPr>
            <a:xfrm>
              <a:off x="11230259" y="3368288"/>
              <a:ext cx="1195979" cy="759101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2440;p29">
              <a:extLst>
                <a:ext uri="{FF2B5EF4-FFF2-40B4-BE49-F238E27FC236}">
                  <a16:creationId xmlns:a16="http://schemas.microsoft.com/office/drawing/2014/main" id="{400EF488-E23E-4848-08B4-F3396BDFFE17}"/>
                </a:ext>
              </a:extLst>
            </p:cNvPr>
            <p:cNvSpPr/>
            <p:nvPr/>
          </p:nvSpPr>
          <p:spPr>
            <a:xfrm>
              <a:off x="11230259" y="4940304"/>
              <a:ext cx="1195979" cy="759101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2440;p29">
              <a:extLst>
                <a:ext uri="{FF2B5EF4-FFF2-40B4-BE49-F238E27FC236}">
                  <a16:creationId xmlns:a16="http://schemas.microsoft.com/office/drawing/2014/main" id="{CA407B3B-3389-2DA4-73F4-94CC07B7575C}"/>
                </a:ext>
              </a:extLst>
            </p:cNvPr>
            <p:cNvSpPr/>
            <p:nvPr/>
          </p:nvSpPr>
          <p:spPr>
            <a:xfrm>
              <a:off x="11230259" y="6392353"/>
              <a:ext cx="1195979" cy="759101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2573;p29">
              <a:extLst>
                <a:ext uri="{FF2B5EF4-FFF2-40B4-BE49-F238E27FC236}">
                  <a16:creationId xmlns:a16="http://schemas.microsoft.com/office/drawing/2014/main" id="{480E94B8-5EB6-C87B-D5D1-B5C8C1BF09EC}"/>
                </a:ext>
              </a:extLst>
            </p:cNvPr>
            <p:cNvSpPr txBox="1"/>
            <p:nvPr/>
          </p:nvSpPr>
          <p:spPr>
            <a:xfrm>
              <a:off x="8753344" y="3436206"/>
              <a:ext cx="2552874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0070C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Azure Synapse</a:t>
              </a:r>
              <a:endParaRPr sz="2400" dirty="0">
                <a:solidFill>
                  <a:srgbClr val="0070C0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559" name="Google Shape;2573;p29">
              <a:extLst>
                <a:ext uri="{FF2B5EF4-FFF2-40B4-BE49-F238E27FC236}">
                  <a16:creationId xmlns:a16="http://schemas.microsoft.com/office/drawing/2014/main" id="{AC9E27CC-4394-0351-5B92-D7C6C7E39097}"/>
                </a:ext>
              </a:extLst>
            </p:cNvPr>
            <p:cNvSpPr txBox="1"/>
            <p:nvPr/>
          </p:nvSpPr>
          <p:spPr>
            <a:xfrm>
              <a:off x="8928775" y="5006915"/>
              <a:ext cx="2552874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0070C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DATA FLOW</a:t>
              </a:r>
              <a:endParaRPr sz="2400" dirty="0">
                <a:solidFill>
                  <a:srgbClr val="0070C0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560" name="Google Shape;2440;p29">
              <a:extLst>
                <a:ext uri="{FF2B5EF4-FFF2-40B4-BE49-F238E27FC236}">
                  <a16:creationId xmlns:a16="http://schemas.microsoft.com/office/drawing/2014/main" id="{2068692F-E4E7-1533-8300-B36D9BA47EE5}"/>
                </a:ext>
              </a:extLst>
            </p:cNvPr>
            <p:cNvSpPr/>
            <p:nvPr/>
          </p:nvSpPr>
          <p:spPr>
            <a:xfrm>
              <a:off x="11279895" y="8054799"/>
              <a:ext cx="1195979" cy="759101"/>
            </a:xfrm>
            <a:custGeom>
              <a:avLst/>
              <a:gdLst/>
              <a:ahLst/>
              <a:cxnLst/>
              <a:rect l="l" t="t" r="r" b="b"/>
              <a:pathLst>
                <a:path w="30688" h="19478" extrusionOk="0">
                  <a:moveTo>
                    <a:pt x="2470" y="1"/>
                  </a:moveTo>
                  <a:cubicBezTo>
                    <a:pt x="1109" y="1"/>
                    <a:pt x="0" y="1109"/>
                    <a:pt x="0" y="2471"/>
                  </a:cubicBezTo>
                  <a:lnTo>
                    <a:pt x="0" y="17007"/>
                  </a:lnTo>
                  <a:cubicBezTo>
                    <a:pt x="0" y="18369"/>
                    <a:pt x="1109" y="19477"/>
                    <a:pt x="2470" y="19477"/>
                  </a:cubicBezTo>
                  <a:lnTo>
                    <a:pt x="28217" y="19477"/>
                  </a:lnTo>
                  <a:cubicBezTo>
                    <a:pt x="29579" y="19477"/>
                    <a:pt x="30687" y="18369"/>
                    <a:pt x="30687" y="17007"/>
                  </a:cubicBezTo>
                  <a:lnTo>
                    <a:pt x="30687" y="2471"/>
                  </a:lnTo>
                  <a:cubicBezTo>
                    <a:pt x="30687" y="1109"/>
                    <a:pt x="29579" y="1"/>
                    <a:pt x="28217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2573;p29">
              <a:extLst>
                <a:ext uri="{FF2B5EF4-FFF2-40B4-BE49-F238E27FC236}">
                  <a16:creationId xmlns:a16="http://schemas.microsoft.com/office/drawing/2014/main" id="{1F3B8A7C-DA7F-5C7E-09FC-E1ABA36CC6E3}"/>
                </a:ext>
              </a:extLst>
            </p:cNvPr>
            <p:cNvSpPr txBox="1"/>
            <p:nvPr/>
          </p:nvSpPr>
          <p:spPr>
            <a:xfrm>
              <a:off x="8953593" y="6480243"/>
              <a:ext cx="2552874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0070C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PIPELNE</a:t>
              </a:r>
              <a:endParaRPr sz="2400" dirty="0">
                <a:solidFill>
                  <a:srgbClr val="0070C0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sp>
          <p:nvSpPr>
            <p:cNvPr id="1562" name="Google Shape;2573;p29">
              <a:extLst>
                <a:ext uri="{FF2B5EF4-FFF2-40B4-BE49-F238E27FC236}">
                  <a16:creationId xmlns:a16="http://schemas.microsoft.com/office/drawing/2014/main" id="{A6584B1A-BD90-EAF5-FC13-EF848BA119AC}"/>
                </a:ext>
              </a:extLst>
            </p:cNvPr>
            <p:cNvSpPr txBox="1"/>
            <p:nvPr/>
          </p:nvSpPr>
          <p:spPr>
            <a:xfrm>
              <a:off x="9031119" y="8120047"/>
              <a:ext cx="2552874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0070C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Azure DWH</a:t>
              </a:r>
              <a:endParaRPr sz="2400" dirty="0">
                <a:solidFill>
                  <a:srgbClr val="0070C0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1565" name="Group 1564">
              <a:extLst>
                <a:ext uri="{FF2B5EF4-FFF2-40B4-BE49-F238E27FC236}">
                  <a16:creationId xmlns:a16="http://schemas.microsoft.com/office/drawing/2014/main" id="{8EADF4E7-0E10-3487-FB54-B0A3578C7D8E}"/>
                </a:ext>
              </a:extLst>
            </p:cNvPr>
            <p:cNvGrpSpPr/>
            <p:nvPr/>
          </p:nvGrpSpPr>
          <p:grpSpPr>
            <a:xfrm>
              <a:off x="9087770" y="2734976"/>
              <a:ext cx="439477" cy="460209"/>
              <a:chOff x="3040193" y="3156117"/>
              <a:chExt cx="260330" cy="272611"/>
            </a:xfrm>
          </p:grpSpPr>
          <p:sp>
            <p:nvSpPr>
              <p:cNvPr id="4608" name="Google Shape;4608;p40"/>
              <p:cNvSpPr/>
              <p:nvPr/>
            </p:nvSpPr>
            <p:spPr>
              <a:xfrm>
                <a:off x="3040193" y="3156117"/>
                <a:ext cx="260330" cy="272611"/>
              </a:xfrm>
              <a:custGeom>
                <a:avLst/>
                <a:gdLst/>
                <a:ahLst/>
                <a:cxnLst/>
                <a:rect l="l" t="t" r="r" b="b"/>
                <a:pathLst>
                  <a:path w="8076" h="8457" extrusionOk="0">
                    <a:moveTo>
                      <a:pt x="2059" y="1"/>
                    </a:moveTo>
                    <a:lnTo>
                      <a:pt x="2059" y="3611"/>
                    </a:lnTo>
                    <a:lnTo>
                      <a:pt x="0" y="3611"/>
                    </a:lnTo>
                    <a:lnTo>
                      <a:pt x="4054" y="8456"/>
                    </a:lnTo>
                    <a:lnTo>
                      <a:pt x="8076" y="3611"/>
                    </a:lnTo>
                    <a:lnTo>
                      <a:pt x="6049" y="3611"/>
                    </a:lnTo>
                    <a:lnTo>
                      <a:pt x="6049" y="1"/>
                    </a:ln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09" name="Google Shape;4609;p40"/>
              <p:cNvSpPr/>
              <p:nvPr/>
            </p:nvSpPr>
            <p:spPr>
              <a:xfrm>
                <a:off x="3124906" y="3181647"/>
                <a:ext cx="15344" cy="35749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109" extrusionOk="0">
                    <a:moveTo>
                      <a:pt x="1" y="1"/>
                    </a:moveTo>
                    <a:lnTo>
                      <a:pt x="1" y="127"/>
                    </a:lnTo>
                    <a:lnTo>
                      <a:pt x="191" y="127"/>
                    </a:lnTo>
                    <a:lnTo>
                      <a:pt x="191" y="982"/>
                    </a:lnTo>
                    <a:lnTo>
                      <a:pt x="1" y="982"/>
                    </a:lnTo>
                    <a:lnTo>
                      <a:pt x="1" y="1109"/>
                    </a:lnTo>
                    <a:lnTo>
                      <a:pt x="476" y="1109"/>
                    </a:lnTo>
                    <a:lnTo>
                      <a:pt x="476" y="982"/>
                    </a:lnTo>
                    <a:lnTo>
                      <a:pt x="317" y="982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40"/>
              <p:cNvSpPr/>
              <p:nvPr/>
            </p:nvSpPr>
            <p:spPr>
              <a:xfrm>
                <a:off x="3146342" y="3181647"/>
                <a:ext cx="22500" cy="3574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109" extrusionOk="0">
                    <a:moveTo>
                      <a:pt x="349" y="96"/>
                    </a:moveTo>
                    <a:cubicBezTo>
                      <a:pt x="381" y="96"/>
                      <a:pt x="412" y="127"/>
                      <a:pt x="444" y="127"/>
                    </a:cubicBezTo>
                    <a:cubicBezTo>
                      <a:pt x="476" y="127"/>
                      <a:pt x="507" y="159"/>
                      <a:pt x="507" y="191"/>
                    </a:cubicBezTo>
                    <a:cubicBezTo>
                      <a:pt x="539" y="191"/>
                      <a:pt x="571" y="222"/>
                      <a:pt x="571" y="254"/>
                    </a:cubicBezTo>
                    <a:cubicBezTo>
                      <a:pt x="571" y="286"/>
                      <a:pt x="603" y="317"/>
                      <a:pt x="603" y="349"/>
                    </a:cubicBezTo>
                    <a:lnTo>
                      <a:pt x="603" y="761"/>
                    </a:lnTo>
                    <a:cubicBezTo>
                      <a:pt x="603" y="792"/>
                      <a:pt x="571" y="824"/>
                      <a:pt x="571" y="856"/>
                    </a:cubicBezTo>
                    <a:cubicBezTo>
                      <a:pt x="571" y="887"/>
                      <a:pt x="539" y="919"/>
                      <a:pt x="507" y="951"/>
                    </a:cubicBezTo>
                    <a:cubicBezTo>
                      <a:pt x="507" y="951"/>
                      <a:pt x="476" y="982"/>
                      <a:pt x="444" y="982"/>
                    </a:cubicBezTo>
                    <a:cubicBezTo>
                      <a:pt x="412" y="1014"/>
                      <a:pt x="381" y="1014"/>
                      <a:pt x="349" y="1014"/>
                    </a:cubicBezTo>
                    <a:cubicBezTo>
                      <a:pt x="317" y="1014"/>
                      <a:pt x="286" y="1014"/>
                      <a:pt x="254" y="982"/>
                    </a:cubicBezTo>
                    <a:cubicBezTo>
                      <a:pt x="222" y="982"/>
                      <a:pt x="222" y="951"/>
                      <a:pt x="191" y="951"/>
                    </a:cubicBezTo>
                    <a:cubicBezTo>
                      <a:pt x="159" y="919"/>
                      <a:pt x="159" y="887"/>
                      <a:pt x="127" y="856"/>
                    </a:cubicBezTo>
                    <a:cubicBezTo>
                      <a:pt x="127" y="824"/>
                      <a:pt x="127" y="792"/>
                      <a:pt x="127" y="761"/>
                    </a:cubicBezTo>
                    <a:lnTo>
                      <a:pt x="127" y="349"/>
                    </a:lnTo>
                    <a:cubicBezTo>
                      <a:pt x="127" y="317"/>
                      <a:pt x="127" y="286"/>
                      <a:pt x="127" y="254"/>
                    </a:cubicBezTo>
                    <a:cubicBezTo>
                      <a:pt x="159" y="222"/>
                      <a:pt x="159" y="191"/>
                      <a:pt x="191" y="191"/>
                    </a:cubicBezTo>
                    <a:cubicBezTo>
                      <a:pt x="222" y="159"/>
                      <a:pt x="222" y="127"/>
                      <a:pt x="254" y="127"/>
                    </a:cubicBezTo>
                    <a:cubicBezTo>
                      <a:pt x="286" y="127"/>
                      <a:pt x="317" y="96"/>
                      <a:pt x="349" y="96"/>
                    </a:cubicBezTo>
                    <a:close/>
                    <a:moveTo>
                      <a:pt x="222" y="1"/>
                    </a:moveTo>
                    <a:cubicBezTo>
                      <a:pt x="191" y="32"/>
                      <a:pt x="127" y="64"/>
                      <a:pt x="96" y="96"/>
                    </a:cubicBezTo>
                    <a:cubicBezTo>
                      <a:pt x="64" y="127"/>
                      <a:pt x="64" y="159"/>
                      <a:pt x="32" y="191"/>
                    </a:cubicBezTo>
                    <a:cubicBezTo>
                      <a:pt x="1" y="254"/>
                      <a:pt x="1" y="286"/>
                      <a:pt x="1" y="349"/>
                    </a:cubicBezTo>
                    <a:lnTo>
                      <a:pt x="1" y="761"/>
                    </a:lnTo>
                    <a:cubicBezTo>
                      <a:pt x="1" y="824"/>
                      <a:pt x="1" y="856"/>
                      <a:pt x="32" y="887"/>
                    </a:cubicBezTo>
                    <a:cubicBezTo>
                      <a:pt x="64" y="951"/>
                      <a:pt x="64" y="982"/>
                      <a:pt x="96" y="1014"/>
                    </a:cubicBezTo>
                    <a:cubicBezTo>
                      <a:pt x="127" y="1046"/>
                      <a:pt x="191" y="1077"/>
                      <a:pt x="222" y="1077"/>
                    </a:cubicBezTo>
                    <a:cubicBezTo>
                      <a:pt x="254" y="1109"/>
                      <a:pt x="317" y="1109"/>
                      <a:pt x="349" y="1109"/>
                    </a:cubicBezTo>
                    <a:cubicBezTo>
                      <a:pt x="412" y="1109"/>
                      <a:pt x="444" y="1109"/>
                      <a:pt x="507" y="1077"/>
                    </a:cubicBezTo>
                    <a:cubicBezTo>
                      <a:pt x="539" y="1077"/>
                      <a:pt x="571" y="1046"/>
                      <a:pt x="603" y="1014"/>
                    </a:cubicBezTo>
                    <a:cubicBezTo>
                      <a:pt x="634" y="982"/>
                      <a:pt x="666" y="951"/>
                      <a:pt x="698" y="887"/>
                    </a:cubicBezTo>
                    <a:cubicBezTo>
                      <a:pt x="698" y="856"/>
                      <a:pt x="698" y="792"/>
                      <a:pt x="698" y="761"/>
                    </a:cubicBezTo>
                    <a:lnTo>
                      <a:pt x="698" y="349"/>
                    </a:lnTo>
                    <a:cubicBezTo>
                      <a:pt x="698" y="286"/>
                      <a:pt x="698" y="254"/>
                      <a:pt x="698" y="191"/>
                    </a:cubicBezTo>
                    <a:cubicBezTo>
                      <a:pt x="666" y="159"/>
                      <a:pt x="634" y="127"/>
                      <a:pt x="603" y="96"/>
                    </a:cubicBezTo>
                    <a:cubicBezTo>
                      <a:pt x="571" y="64"/>
                      <a:pt x="539" y="32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40"/>
              <p:cNvSpPr/>
              <p:nvPr/>
            </p:nvSpPr>
            <p:spPr>
              <a:xfrm>
                <a:off x="3177997" y="3181647"/>
                <a:ext cx="15344" cy="35749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109" extrusionOk="0">
                    <a:moveTo>
                      <a:pt x="1" y="1"/>
                    </a:moveTo>
                    <a:lnTo>
                      <a:pt x="1" y="127"/>
                    </a:lnTo>
                    <a:lnTo>
                      <a:pt x="159" y="127"/>
                    </a:lnTo>
                    <a:lnTo>
                      <a:pt x="159" y="982"/>
                    </a:lnTo>
                    <a:lnTo>
                      <a:pt x="1" y="982"/>
                    </a:lnTo>
                    <a:lnTo>
                      <a:pt x="1" y="1109"/>
                    </a:lnTo>
                    <a:lnTo>
                      <a:pt x="476" y="1109"/>
                    </a:lnTo>
                    <a:lnTo>
                      <a:pt x="476" y="982"/>
                    </a:lnTo>
                    <a:lnTo>
                      <a:pt x="286" y="982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40"/>
              <p:cNvSpPr/>
              <p:nvPr/>
            </p:nvSpPr>
            <p:spPr>
              <a:xfrm>
                <a:off x="3199434" y="3181647"/>
                <a:ext cx="22500" cy="3574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109" extrusionOk="0">
                    <a:moveTo>
                      <a:pt x="349" y="96"/>
                    </a:moveTo>
                    <a:cubicBezTo>
                      <a:pt x="381" y="96"/>
                      <a:pt x="412" y="127"/>
                      <a:pt x="444" y="127"/>
                    </a:cubicBezTo>
                    <a:cubicBezTo>
                      <a:pt x="476" y="127"/>
                      <a:pt x="476" y="159"/>
                      <a:pt x="507" y="191"/>
                    </a:cubicBezTo>
                    <a:cubicBezTo>
                      <a:pt x="539" y="191"/>
                      <a:pt x="539" y="222"/>
                      <a:pt x="571" y="254"/>
                    </a:cubicBezTo>
                    <a:cubicBezTo>
                      <a:pt x="571" y="286"/>
                      <a:pt x="571" y="317"/>
                      <a:pt x="571" y="349"/>
                    </a:cubicBezTo>
                    <a:lnTo>
                      <a:pt x="571" y="761"/>
                    </a:lnTo>
                    <a:cubicBezTo>
                      <a:pt x="571" y="792"/>
                      <a:pt x="571" y="824"/>
                      <a:pt x="571" y="856"/>
                    </a:cubicBezTo>
                    <a:cubicBezTo>
                      <a:pt x="539" y="887"/>
                      <a:pt x="539" y="919"/>
                      <a:pt x="507" y="951"/>
                    </a:cubicBezTo>
                    <a:cubicBezTo>
                      <a:pt x="476" y="951"/>
                      <a:pt x="476" y="982"/>
                      <a:pt x="444" y="982"/>
                    </a:cubicBezTo>
                    <a:cubicBezTo>
                      <a:pt x="412" y="1014"/>
                      <a:pt x="381" y="1014"/>
                      <a:pt x="349" y="1014"/>
                    </a:cubicBezTo>
                    <a:cubicBezTo>
                      <a:pt x="317" y="1014"/>
                      <a:pt x="286" y="1014"/>
                      <a:pt x="254" y="982"/>
                    </a:cubicBezTo>
                    <a:cubicBezTo>
                      <a:pt x="222" y="982"/>
                      <a:pt x="191" y="951"/>
                      <a:pt x="191" y="951"/>
                    </a:cubicBezTo>
                    <a:cubicBezTo>
                      <a:pt x="159" y="919"/>
                      <a:pt x="127" y="887"/>
                      <a:pt x="127" y="856"/>
                    </a:cubicBezTo>
                    <a:cubicBezTo>
                      <a:pt x="127" y="824"/>
                      <a:pt x="96" y="792"/>
                      <a:pt x="96" y="761"/>
                    </a:cubicBezTo>
                    <a:lnTo>
                      <a:pt x="96" y="349"/>
                    </a:lnTo>
                    <a:cubicBezTo>
                      <a:pt x="96" y="317"/>
                      <a:pt x="127" y="286"/>
                      <a:pt x="127" y="254"/>
                    </a:cubicBezTo>
                    <a:cubicBezTo>
                      <a:pt x="127" y="222"/>
                      <a:pt x="159" y="191"/>
                      <a:pt x="191" y="191"/>
                    </a:cubicBezTo>
                    <a:cubicBezTo>
                      <a:pt x="191" y="159"/>
                      <a:pt x="222" y="127"/>
                      <a:pt x="254" y="127"/>
                    </a:cubicBezTo>
                    <a:cubicBezTo>
                      <a:pt x="286" y="127"/>
                      <a:pt x="317" y="96"/>
                      <a:pt x="349" y="96"/>
                    </a:cubicBezTo>
                    <a:close/>
                    <a:moveTo>
                      <a:pt x="222" y="1"/>
                    </a:moveTo>
                    <a:cubicBezTo>
                      <a:pt x="159" y="32"/>
                      <a:pt x="127" y="64"/>
                      <a:pt x="96" y="96"/>
                    </a:cubicBezTo>
                    <a:cubicBezTo>
                      <a:pt x="64" y="127"/>
                      <a:pt x="32" y="159"/>
                      <a:pt x="32" y="191"/>
                    </a:cubicBezTo>
                    <a:cubicBezTo>
                      <a:pt x="1" y="254"/>
                      <a:pt x="1" y="286"/>
                      <a:pt x="1" y="349"/>
                    </a:cubicBezTo>
                    <a:lnTo>
                      <a:pt x="1" y="761"/>
                    </a:lnTo>
                    <a:cubicBezTo>
                      <a:pt x="1" y="824"/>
                      <a:pt x="1" y="856"/>
                      <a:pt x="32" y="887"/>
                    </a:cubicBezTo>
                    <a:cubicBezTo>
                      <a:pt x="32" y="951"/>
                      <a:pt x="64" y="982"/>
                      <a:pt x="96" y="1014"/>
                    </a:cubicBezTo>
                    <a:cubicBezTo>
                      <a:pt x="127" y="1046"/>
                      <a:pt x="159" y="1077"/>
                      <a:pt x="222" y="1077"/>
                    </a:cubicBezTo>
                    <a:cubicBezTo>
                      <a:pt x="254" y="1109"/>
                      <a:pt x="286" y="1109"/>
                      <a:pt x="349" y="1109"/>
                    </a:cubicBezTo>
                    <a:cubicBezTo>
                      <a:pt x="412" y="1109"/>
                      <a:pt x="444" y="1109"/>
                      <a:pt x="476" y="1077"/>
                    </a:cubicBezTo>
                    <a:cubicBezTo>
                      <a:pt x="539" y="1077"/>
                      <a:pt x="571" y="1046"/>
                      <a:pt x="602" y="1014"/>
                    </a:cubicBezTo>
                    <a:cubicBezTo>
                      <a:pt x="634" y="982"/>
                      <a:pt x="666" y="951"/>
                      <a:pt x="666" y="887"/>
                    </a:cubicBezTo>
                    <a:cubicBezTo>
                      <a:pt x="697" y="856"/>
                      <a:pt x="697" y="792"/>
                      <a:pt x="697" y="761"/>
                    </a:cubicBezTo>
                    <a:lnTo>
                      <a:pt x="697" y="349"/>
                    </a:lnTo>
                    <a:cubicBezTo>
                      <a:pt x="697" y="286"/>
                      <a:pt x="697" y="254"/>
                      <a:pt x="666" y="191"/>
                    </a:cubicBezTo>
                    <a:cubicBezTo>
                      <a:pt x="666" y="159"/>
                      <a:pt x="634" y="127"/>
                      <a:pt x="602" y="96"/>
                    </a:cubicBezTo>
                    <a:cubicBezTo>
                      <a:pt x="571" y="64"/>
                      <a:pt x="539" y="32"/>
                      <a:pt x="4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40"/>
              <p:cNvSpPr/>
              <p:nvPr/>
            </p:nvSpPr>
            <p:spPr>
              <a:xfrm>
                <a:off x="3124906" y="3237800"/>
                <a:ext cx="15344" cy="35749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109" extrusionOk="0">
                    <a:moveTo>
                      <a:pt x="1" y="0"/>
                    </a:moveTo>
                    <a:lnTo>
                      <a:pt x="1" y="127"/>
                    </a:lnTo>
                    <a:lnTo>
                      <a:pt x="191" y="127"/>
                    </a:lnTo>
                    <a:lnTo>
                      <a:pt x="191" y="982"/>
                    </a:lnTo>
                    <a:lnTo>
                      <a:pt x="1" y="982"/>
                    </a:lnTo>
                    <a:lnTo>
                      <a:pt x="1" y="1109"/>
                    </a:lnTo>
                    <a:lnTo>
                      <a:pt x="476" y="1109"/>
                    </a:lnTo>
                    <a:lnTo>
                      <a:pt x="476" y="1014"/>
                    </a:lnTo>
                    <a:lnTo>
                      <a:pt x="317" y="1014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40"/>
              <p:cNvSpPr/>
              <p:nvPr/>
            </p:nvSpPr>
            <p:spPr>
              <a:xfrm>
                <a:off x="3149405" y="3237800"/>
                <a:ext cx="15344" cy="35749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109" extrusionOk="0">
                    <a:moveTo>
                      <a:pt x="1" y="0"/>
                    </a:moveTo>
                    <a:lnTo>
                      <a:pt x="1" y="127"/>
                    </a:lnTo>
                    <a:lnTo>
                      <a:pt x="191" y="127"/>
                    </a:lnTo>
                    <a:lnTo>
                      <a:pt x="191" y="982"/>
                    </a:lnTo>
                    <a:lnTo>
                      <a:pt x="1" y="982"/>
                    </a:lnTo>
                    <a:lnTo>
                      <a:pt x="1" y="1109"/>
                    </a:lnTo>
                    <a:lnTo>
                      <a:pt x="476" y="1109"/>
                    </a:lnTo>
                    <a:lnTo>
                      <a:pt x="476" y="1014"/>
                    </a:lnTo>
                    <a:lnTo>
                      <a:pt x="317" y="1014"/>
                    </a:lnTo>
                    <a:lnTo>
                      <a:pt x="3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40"/>
              <p:cNvSpPr/>
              <p:nvPr/>
            </p:nvSpPr>
            <p:spPr>
              <a:xfrm>
                <a:off x="3170841" y="3237800"/>
                <a:ext cx="22500" cy="3678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141" extrusionOk="0">
                    <a:moveTo>
                      <a:pt x="444" y="127"/>
                    </a:moveTo>
                    <a:cubicBezTo>
                      <a:pt x="476" y="159"/>
                      <a:pt x="508" y="159"/>
                      <a:pt x="539" y="190"/>
                    </a:cubicBezTo>
                    <a:cubicBezTo>
                      <a:pt x="539" y="222"/>
                      <a:pt x="571" y="222"/>
                      <a:pt x="571" y="254"/>
                    </a:cubicBezTo>
                    <a:cubicBezTo>
                      <a:pt x="603" y="285"/>
                      <a:pt x="603" y="317"/>
                      <a:pt x="603" y="349"/>
                    </a:cubicBezTo>
                    <a:lnTo>
                      <a:pt x="603" y="792"/>
                    </a:lnTo>
                    <a:cubicBezTo>
                      <a:pt x="603" y="824"/>
                      <a:pt x="603" y="855"/>
                      <a:pt x="571" y="887"/>
                    </a:cubicBezTo>
                    <a:cubicBezTo>
                      <a:pt x="571" y="887"/>
                      <a:pt x="539" y="919"/>
                      <a:pt x="539" y="950"/>
                    </a:cubicBezTo>
                    <a:cubicBezTo>
                      <a:pt x="508" y="982"/>
                      <a:pt x="476" y="982"/>
                      <a:pt x="444" y="1014"/>
                    </a:cubicBezTo>
                    <a:lnTo>
                      <a:pt x="254" y="1014"/>
                    </a:lnTo>
                    <a:cubicBezTo>
                      <a:pt x="254" y="982"/>
                      <a:pt x="223" y="982"/>
                      <a:pt x="191" y="950"/>
                    </a:cubicBezTo>
                    <a:cubicBezTo>
                      <a:pt x="159" y="919"/>
                      <a:pt x="159" y="887"/>
                      <a:pt x="128" y="887"/>
                    </a:cubicBezTo>
                    <a:cubicBezTo>
                      <a:pt x="128" y="855"/>
                      <a:pt x="128" y="824"/>
                      <a:pt x="128" y="792"/>
                    </a:cubicBezTo>
                    <a:lnTo>
                      <a:pt x="128" y="349"/>
                    </a:lnTo>
                    <a:cubicBezTo>
                      <a:pt x="128" y="317"/>
                      <a:pt x="128" y="285"/>
                      <a:pt x="128" y="254"/>
                    </a:cubicBezTo>
                    <a:cubicBezTo>
                      <a:pt x="159" y="222"/>
                      <a:pt x="159" y="222"/>
                      <a:pt x="191" y="190"/>
                    </a:cubicBezTo>
                    <a:cubicBezTo>
                      <a:pt x="223" y="159"/>
                      <a:pt x="254" y="159"/>
                      <a:pt x="254" y="127"/>
                    </a:cubicBezTo>
                    <a:close/>
                    <a:moveTo>
                      <a:pt x="349" y="0"/>
                    </a:moveTo>
                    <a:cubicBezTo>
                      <a:pt x="318" y="0"/>
                      <a:pt x="254" y="0"/>
                      <a:pt x="223" y="32"/>
                    </a:cubicBezTo>
                    <a:cubicBezTo>
                      <a:pt x="191" y="64"/>
                      <a:pt x="128" y="64"/>
                      <a:pt x="96" y="95"/>
                    </a:cubicBezTo>
                    <a:cubicBezTo>
                      <a:pt x="64" y="127"/>
                      <a:pt x="64" y="159"/>
                      <a:pt x="33" y="222"/>
                    </a:cubicBezTo>
                    <a:cubicBezTo>
                      <a:pt x="1" y="254"/>
                      <a:pt x="1" y="317"/>
                      <a:pt x="1" y="349"/>
                    </a:cubicBezTo>
                    <a:lnTo>
                      <a:pt x="1" y="792"/>
                    </a:lnTo>
                    <a:cubicBezTo>
                      <a:pt x="1" y="824"/>
                      <a:pt x="1" y="887"/>
                      <a:pt x="33" y="919"/>
                    </a:cubicBezTo>
                    <a:cubicBezTo>
                      <a:pt x="64" y="950"/>
                      <a:pt x="64" y="982"/>
                      <a:pt x="96" y="1014"/>
                    </a:cubicBezTo>
                    <a:cubicBezTo>
                      <a:pt x="128" y="1045"/>
                      <a:pt x="191" y="1077"/>
                      <a:pt x="223" y="1109"/>
                    </a:cubicBezTo>
                    <a:cubicBezTo>
                      <a:pt x="254" y="1109"/>
                      <a:pt x="318" y="1140"/>
                      <a:pt x="349" y="1140"/>
                    </a:cubicBezTo>
                    <a:cubicBezTo>
                      <a:pt x="413" y="1140"/>
                      <a:pt x="444" y="1109"/>
                      <a:pt x="508" y="1109"/>
                    </a:cubicBezTo>
                    <a:cubicBezTo>
                      <a:pt x="539" y="1077"/>
                      <a:pt x="571" y="1045"/>
                      <a:pt x="603" y="1014"/>
                    </a:cubicBezTo>
                    <a:cubicBezTo>
                      <a:pt x="634" y="982"/>
                      <a:pt x="666" y="950"/>
                      <a:pt x="698" y="919"/>
                    </a:cubicBezTo>
                    <a:cubicBezTo>
                      <a:pt x="698" y="887"/>
                      <a:pt x="698" y="824"/>
                      <a:pt x="698" y="792"/>
                    </a:cubicBezTo>
                    <a:lnTo>
                      <a:pt x="698" y="349"/>
                    </a:lnTo>
                    <a:cubicBezTo>
                      <a:pt x="698" y="317"/>
                      <a:pt x="698" y="254"/>
                      <a:pt x="698" y="222"/>
                    </a:cubicBezTo>
                    <a:cubicBezTo>
                      <a:pt x="666" y="190"/>
                      <a:pt x="634" y="127"/>
                      <a:pt x="603" y="95"/>
                    </a:cubicBezTo>
                    <a:cubicBezTo>
                      <a:pt x="571" y="64"/>
                      <a:pt x="539" y="64"/>
                      <a:pt x="508" y="32"/>
                    </a:cubicBezTo>
                    <a:cubicBezTo>
                      <a:pt x="444" y="0"/>
                      <a:pt x="413" y="0"/>
                      <a:pt x="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40"/>
              <p:cNvSpPr/>
              <p:nvPr/>
            </p:nvSpPr>
            <p:spPr>
              <a:xfrm>
                <a:off x="3199434" y="3237800"/>
                <a:ext cx="22500" cy="3678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141" extrusionOk="0">
                    <a:moveTo>
                      <a:pt x="444" y="127"/>
                    </a:moveTo>
                    <a:cubicBezTo>
                      <a:pt x="476" y="159"/>
                      <a:pt x="476" y="159"/>
                      <a:pt x="507" y="190"/>
                    </a:cubicBezTo>
                    <a:cubicBezTo>
                      <a:pt x="539" y="222"/>
                      <a:pt x="539" y="222"/>
                      <a:pt x="571" y="254"/>
                    </a:cubicBezTo>
                    <a:cubicBezTo>
                      <a:pt x="571" y="285"/>
                      <a:pt x="571" y="317"/>
                      <a:pt x="571" y="349"/>
                    </a:cubicBezTo>
                    <a:lnTo>
                      <a:pt x="571" y="792"/>
                    </a:lnTo>
                    <a:cubicBezTo>
                      <a:pt x="571" y="824"/>
                      <a:pt x="571" y="855"/>
                      <a:pt x="571" y="887"/>
                    </a:cubicBezTo>
                    <a:cubicBezTo>
                      <a:pt x="539" y="887"/>
                      <a:pt x="539" y="919"/>
                      <a:pt x="507" y="950"/>
                    </a:cubicBezTo>
                    <a:cubicBezTo>
                      <a:pt x="476" y="982"/>
                      <a:pt x="476" y="982"/>
                      <a:pt x="444" y="1014"/>
                    </a:cubicBezTo>
                    <a:lnTo>
                      <a:pt x="254" y="1014"/>
                    </a:lnTo>
                    <a:cubicBezTo>
                      <a:pt x="222" y="982"/>
                      <a:pt x="191" y="982"/>
                      <a:pt x="191" y="950"/>
                    </a:cubicBezTo>
                    <a:cubicBezTo>
                      <a:pt x="159" y="919"/>
                      <a:pt x="127" y="887"/>
                      <a:pt x="127" y="887"/>
                    </a:cubicBezTo>
                    <a:cubicBezTo>
                      <a:pt x="127" y="855"/>
                      <a:pt x="96" y="824"/>
                      <a:pt x="96" y="792"/>
                    </a:cubicBezTo>
                    <a:lnTo>
                      <a:pt x="96" y="349"/>
                    </a:lnTo>
                    <a:cubicBezTo>
                      <a:pt x="96" y="317"/>
                      <a:pt x="127" y="285"/>
                      <a:pt x="127" y="254"/>
                    </a:cubicBezTo>
                    <a:cubicBezTo>
                      <a:pt x="127" y="222"/>
                      <a:pt x="159" y="222"/>
                      <a:pt x="191" y="190"/>
                    </a:cubicBezTo>
                    <a:cubicBezTo>
                      <a:pt x="191" y="159"/>
                      <a:pt x="222" y="159"/>
                      <a:pt x="254" y="127"/>
                    </a:cubicBezTo>
                    <a:close/>
                    <a:moveTo>
                      <a:pt x="349" y="0"/>
                    </a:moveTo>
                    <a:cubicBezTo>
                      <a:pt x="286" y="0"/>
                      <a:pt x="254" y="0"/>
                      <a:pt x="222" y="32"/>
                    </a:cubicBezTo>
                    <a:cubicBezTo>
                      <a:pt x="159" y="64"/>
                      <a:pt x="127" y="64"/>
                      <a:pt x="96" y="95"/>
                    </a:cubicBezTo>
                    <a:cubicBezTo>
                      <a:pt x="64" y="127"/>
                      <a:pt x="32" y="159"/>
                      <a:pt x="32" y="222"/>
                    </a:cubicBezTo>
                    <a:cubicBezTo>
                      <a:pt x="1" y="254"/>
                      <a:pt x="1" y="317"/>
                      <a:pt x="1" y="349"/>
                    </a:cubicBezTo>
                    <a:lnTo>
                      <a:pt x="1" y="792"/>
                    </a:lnTo>
                    <a:cubicBezTo>
                      <a:pt x="1" y="824"/>
                      <a:pt x="1" y="887"/>
                      <a:pt x="32" y="919"/>
                    </a:cubicBezTo>
                    <a:cubicBezTo>
                      <a:pt x="32" y="950"/>
                      <a:pt x="64" y="982"/>
                      <a:pt x="96" y="1014"/>
                    </a:cubicBezTo>
                    <a:cubicBezTo>
                      <a:pt x="127" y="1045"/>
                      <a:pt x="159" y="1077"/>
                      <a:pt x="222" y="1109"/>
                    </a:cubicBezTo>
                    <a:cubicBezTo>
                      <a:pt x="254" y="1109"/>
                      <a:pt x="286" y="1140"/>
                      <a:pt x="349" y="1140"/>
                    </a:cubicBezTo>
                    <a:cubicBezTo>
                      <a:pt x="412" y="1140"/>
                      <a:pt x="444" y="1109"/>
                      <a:pt x="476" y="1109"/>
                    </a:cubicBezTo>
                    <a:cubicBezTo>
                      <a:pt x="539" y="1077"/>
                      <a:pt x="571" y="1045"/>
                      <a:pt x="602" y="1014"/>
                    </a:cubicBezTo>
                    <a:cubicBezTo>
                      <a:pt x="634" y="982"/>
                      <a:pt x="666" y="950"/>
                      <a:pt x="666" y="919"/>
                    </a:cubicBezTo>
                    <a:cubicBezTo>
                      <a:pt x="697" y="887"/>
                      <a:pt x="697" y="824"/>
                      <a:pt x="697" y="792"/>
                    </a:cubicBezTo>
                    <a:lnTo>
                      <a:pt x="697" y="349"/>
                    </a:lnTo>
                    <a:cubicBezTo>
                      <a:pt x="697" y="317"/>
                      <a:pt x="697" y="254"/>
                      <a:pt x="666" y="222"/>
                    </a:cubicBezTo>
                    <a:cubicBezTo>
                      <a:pt x="666" y="190"/>
                      <a:pt x="634" y="127"/>
                      <a:pt x="602" y="95"/>
                    </a:cubicBezTo>
                    <a:cubicBezTo>
                      <a:pt x="571" y="64"/>
                      <a:pt x="539" y="64"/>
                      <a:pt x="476" y="32"/>
                    </a:cubicBezTo>
                    <a:cubicBezTo>
                      <a:pt x="444" y="0"/>
                      <a:pt x="381" y="0"/>
                      <a:pt x="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40"/>
              <p:cNvSpPr/>
              <p:nvPr/>
            </p:nvSpPr>
            <p:spPr>
              <a:xfrm>
                <a:off x="3124906" y="3294953"/>
                <a:ext cx="15344" cy="35781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110" extrusionOk="0">
                    <a:moveTo>
                      <a:pt x="1" y="1"/>
                    </a:moveTo>
                    <a:lnTo>
                      <a:pt x="1" y="127"/>
                    </a:lnTo>
                    <a:lnTo>
                      <a:pt x="191" y="127"/>
                    </a:lnTo>
                    <a:lnTo>
                      <a:pt x="191" y="983"/>
                    </a:lnTo>
                    <a:lnTo>
                      <a:pt x="1" y="983"/>
                    </a:lnTo>
                    <a:lnTo>
                      <a:pt x="1" y="1109"/>
                    </a:lnTo>
                    <a:lnTo>
                      <a:pt x="476" y="1109"/>
                    </a:lnTo>
                    <a:lnTo>
                      <a:pt x="476" y="983"/>
                    </a:lnTo>
                    <a:lnTo>
                      <a:pt x="317" y="983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18" name="Google Shape;4618;p40"/>
              <p:cNvSpPr/>
              <p:nvPr/>
            </p:nvSpPr>
            <p:spPr>
              <a:xfrm>
                <a:off x="3146342" y="3294953"/>
                <a:ext cx="22500" cy="3578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110" extrusionOk="0">
                    <a:moveTo>
                      <a:pt x="349" y="96"/>
                    </a:moveTo>
                    <a:cubicBezTo>
                      <a:pt x="381" y="96"/>
                      <a:pt x="412" y="96"/>
                      <a:pt x="444" y="127"/>
                    </a:cubicBezTo>
                    <a:cubicBezTo>
                      <a:pt x="476" y="127"/>
                      <a:pt x="507" y="159"/>
                      <a:pt x="507" y="159"/>
                    </a:cubicBezTo>
                    <a:cubicBezTo>
                      <a:pt x="539" y="191"/>
                      <a:pt x="571" y="222"/>
                      <a:pt x="571" y="254"/>
                    </a:cubicBezTo>
                    <a:cubicBezTo>
                      <a:pt x="571" y="286"/>
                      <a:pt x="603" y="317"/>
                      <a:pt x="603" y="349"/>
                    </a:cubicBezTo>
                    <a:lnTo>
                      <a:pt x="603" y="761"/>
                    </a:lnTo>
                    <a:cubicBezTo>
                      <a:pt x="603" y="793"/>
                      <a:pt x="571" y="824"/>
                      <a:pt x="571" y="856"/>
                    </a:cubicBezTo>
                    <a:cubicBezTo>
                      <a:pt x="571" y="888"/>
                      <a:pt x="539" y="919"/>
                      <a:pt x="507" y="919"/>
                    </a:cubicBezTo>
                    <a:cubicBezTo>
                      <a:pt x="507" y="951"/>
                      <a:pt x="476" y="983"/>
                      <a:pt x="444" y="983"/>
                    </a:cubicBezTo>
                    <a:cubicBezTo>
                      <a:pt x="412" y="983"/>
                      <a:pt x="381" y="1014"/>
                      <a:pt x="349" y="1014"/>
                    </a:cubicBezTo>
                    <a:cubicBezTo>
                      <a:pt x="317" y="1014"/>
                      <a:pt x="286" y="983"/>
                      <a:pt x="254" y="983"/>
                    </a:cubicBezTo>
                    <a:cubicBezTo>
                      <a:pt x="222" y="983"/>
                      <a:pt x="222" y="951"/>
                      <a:pt x="191" y="919"/>
                    </a:cubicBezTo>
                    <a:cubicBezTo>
                      <a:pt x="159" y="919"/>
                      <a:pt x="159" y="888"/>
                      <a:pt x="127" y="856"/>
                    </a:cubicBezTo>
                    <a:cubicBezTo>
                      <a:pt x="127" y="824"/>
                      <a:pt x="127" y="793"/>
                      <a:pt x="127" y="761"/>
                    </a:cubicBezTo>
                    <a:lnTo>
                      <a:pt x="127" y="349"/>
                    </a:lnTo>
                    <a:cubicBezTo>
                      <a:pt x="127" y="317"/>
                      <a:pt x="127" y="286"/>
                      <a:pt x="127" y="254"/>
                    </a:cubicBezTo>
                    <a:cubicBezTo>
                      <a:pt x="159" y="222"/>
                      <a:pt x="159" y="191"/>
                      <a:pt x="191" y="159"/>
                    </a:cubicBezTo>
                    <a:cubicBezTo>
                      <a:pt x="222" y="159"/>
                      <a:pt x="222" y="127"/>
                      <a:pt x="254" y="127"/>
                    </a:cubicBezTo>
                    <a:cubicBezTo>
                      <a:pt x="286" y="96"/>
                      <a:pt x="317" y="96"/>
                      <a:pt x="349" y="96"/>
                    </a:cubicBezTo>
                    <a:close/>
                    <a:moveTo>
                      <a:pt x="222" y="1"/>
                    </a:moveTo>
                    <a:cubicBezTo>
                      <a:pt x="191" y="32"/>
                      <a:pt x="127" y="64"/>
                      <a:pt x="96" y="96"/>
                    </a:cubicBezTo>
                    <a:cubicBezTo>
                      <a:pt x="64" y="127"/>
                      <a:pt x="64" y="159"/>
                      <a:pt x="32" y="191"/>
                    </a:cubicBezTo>
                    <a:cubicBezTo>
                      <a:pt x="1" y="254"/>
                      <a:pt x="1" y="286"/>
                      <a:pt x="1" y="349"/>
                    </a:cubicBezTo>
                    <a:lnTo>
                      <a:pt x="1" y="761"/>
                    </a:lnTo>
                    <a:cubicBezTo>
                      <a:pt x="1" y="824"/>
                      <a:pt x="1" y="856"/>
                      <a:pt x="32" y="888"/>
                    </a:cubicBezTo>
                    <a:cubicBezTo>
                      <a:pt x="64" y="951"/>
                      <a:pt x="64" y="983"/>
                      <a:pt x="96" y="1014"/>
                    </a:cubicBezTo>
                    <a:cubicBezTo>
                      <a:pt x="127" y="1046"/>
                      <a:pt x="191" y="1078"/>
                      <a:pt x="222" y="1078"/>
                    </a:cubicBezTo>
                    <a:cubicBezTo>
                      <a:pt x="254" y="1109"/>
                      <a:pt x="317" y="1109"/>
                      <a:pt x="349" y="1109"/>
                    </a:cubicBezTo>
                    <a:cubicBezTo>
                      <a:pt x="412" y="1109"/>
                      <a:pt x="444" y="1109"/>
                      <a:pt x="507" y="1078"/>
                    </a:cubicBezTo>
                    <a:cubicBezTo>
                      <a:pt x="539" y="1078"/>
                      <a:pt x="571" y="1046"/>
                      <a:pt x="603" y="1014"/>
                    </a:cubicBezTo>
                    <a:cubicBezTo>
                      <a:pt x="634" y="983"/>
                      <a:pt x="666" y="951"/>
                      <a:pt x="698" y="888"/>
                    </a:cubicBezTo>
                    <a:cubicBezTo>
                      <a:pt x="698" y="856"/>
                      <a:pt x="698" y="824"/>
                      <a:pt x="698" y="761"/>
                    </a:cubicBezTo>
                    <a:lnTo>
                      <a:pt x="698" y="349"/>
                    </a:lnTo>
                    <a:cubicBezTo>
                      <a:pt x="698" y="286"/>
                      <a:pt x="698" y="254"/>
                      <a:pt x="698" y="191"/>
                    </a:cubicBezTo>
                    <a:cubicBezTo>
                      <a:pt x="666" y="159"/>
                      <a:pt x="634" y="127"/>
                      <a:pt x="603" y="96"/>
                    </a:cubicBezTo>
                    <a:cubicBezTo>
                      <a:pt x="571" y="64"/>
                      <a:pt x="539" y="32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40"/>
              <p:cNvSpPr/>
              <p:nvPr/>
            </p:nvSpPr>
            <p:spPr>
              <a:xfrm>
                <a:off x="3174935" y="3294953"/>
                <a:ext cx="22500" cy="35781"/>
              </a:xfrm>
              <a:custGeom>
                <a:avLst/>
                <a:gdLst/>
                <a:ahLst/>
                <a:cxnLst/>
                <a:rect l="l" t="t" r="r" b="b"/>
                <a:pathLst>
                  <a:path w="698" h="1110" extrusionOk="0">
                    <a:moveTo>
                      <a:pt x="349" y="96"/>
                    </a:moveTo>
                    <a:cubicBezTo>
                      <a:pt x="381" y="96"/>
                      <a:pt x="412" y="96"/>
                      <a:pt x="444" y="127"/>
                    </a:cubicBezTo>
                    <a:cubicBezTo>
                      <a:pt x="444" y="127"/>
                      <a:pt x="476" y="159"/>
                      <a:pt x="507" y="159"/>
                    </a:cubicBezTo>
                    <a:cubicBezTo>
                      <a:pt x="539" y="191"/>
                      <a:pt x="539" y="222"/>
                      <a:pt x="539" y="254"/>
                    </a:cubicBezTo>
                    <a:cubicBezTo>
                      <a:pt x="571" y="286"/>
                      <a:pt x="571" y="317"/>
                      <a:pt x="571" y="349"/>
                    </a:cubicBezTo>
                    <a:lnTo>
                      <a:pt x="571" y="761"/>
                    </a:lnTo>
                    <a:cubicBezTo>
                      <a:pt x="571" y="793"/>
                      <a:pt x="571" y="824"/>
                      <a:pt x="539" y="856"/>
                    </a:cubicBezTo>
                    <a:cubicBezTo>
                      <a:pt x="539" y="888"/>
                      <a:pt x="539" y="919"/>
                      <a:pt x="507" y="919"/>
                    </a:cubicBezTo>
                    <a:cubicBezTo>
                      <a:pt x="476" y="951"/>
                      <a:pt x="444" y="983"/>
                      <a:pt x="444" y="983"/>
                    </a:cubicBezTo>
                    <a:cubicBezTo>
                      <a:pt x="412" y="983"/>
                      <a:pt x="381" y="1014"/>
                      <a:pt x="349" y="1014"/>
                    </a:cubicBezTo>
                    <a:cubicBezTo>
                      <a:pt x="317" y="1014"/>
                      <a:pt x="286" y="983"/>
                      <a:pt x="254" y="983"/>
                    </a:cubicBezTo>
                    <a:cubicBezTo>
                      <a:pt x="222" y="983"/>
                      <a:pt x="191" y="951"/>
                      <a:pt x="159" y="919"/>
                    </a:cubicBezTo>
                    <a:cubicBezTo>
                      <a:pt x="159" y="919"/>
                      <a:pt x="127" y="888"/>
                      <a:pt x="127" y="856"/>
                    </a:cubicBezTo>
                    <a:cubicBezTo>
                      <a:pt x="96" y="824"/>
                      <a:pt x="96" y="793"/>
                      <a:pt x="96" y="761"/>
                    </a:cubicBezTo>
                    <a:lnTo>
                      <a:pt x="96" y="349"/>
                    </a:lnTo>
                    <a:cubicBezTo>
                      <a:pt x="96" y="317"/>
                      <a:pt x="96" y="286"/>
                      <a:pt x="127" y="254"/>
                    </a:cubicBezTo>
                    <a:cubicBezTo>
                      <a:pt x="127" y="222"/>
                      <a:pt x="159" y="191"/>
                      <a:pt x="159" y="159"/>
                    </a:cubicBezTo>
                    <a:cubicBezTo>
                      <a:pt x="191" y="159"/>
                      <a:pt x="222" y="127"/>
                      <a:pt x="254" y="127"/>
                    </a:cubicBezTo>
                    <a:cubicBezTo>
                      <a:pt x="286" y="96"/>
                      <a:pt x="317" y="96"/>
                      <a:pt x="349" y="96"/>
                    </a:cubicBezTo>
                    <a:close/>
                    <a:moveTo>
                      <a:pt x="191" y="1"/>
                    </a:moveTo>
                    <a:cubicBezTo>
                      <a:pt x="159" y="32"/>
                      <a:pt x="127" y="64"/>
                      <a:pt x="96" y="96"/>
                    </a:cubicBezTo>
                    <a:cubicBezTo>
                      <a:pt x="64" y="127"/>
                      <a:pt x="32" y="159"/>
                      <a:pt x="32" y="191"/>
                    </a:cubicBezTo>
                    <a:cubicBezTo>
                      <a:pt x="1" y="254"/>
                      <a:pt x="1" y="286"/>
                      <a:pt x="1" y="349"/>
                    </a:cubicBezTo>
                    <a:lnTo>
                      <a:pt x="1" y="761"/>
                    </a:lnTo>
                    <a:cubicBezTo>
                      <a:pt x="1" y="824"/>
                      <a:pt x="1" y="856"/>
                      <a:pt x="32" y="888"/>
                    </a:cubicBezTo>
                    <a:cubicBezTo>
                      <a:pt x="32" y="951"/>
                      <a:pt x="64" y="983"/>
                      <a:pt x="96" y="1014"/>
                    </a:cubicBezTo>
                    <a:cubicBezTo>
                      <a:pt x="127" y="1046"/>
                      <a:pt x="159" y="1078"/>
                      <a:pt x="191" y="1078"/>
                    </a:cubicBezTo>
                    <a:cubicBezTo>
                      <a:pt x="254" y="1109"/>
                      <a:pt x="286" y="1109"/>
                      <a:pt x="349" y="1109"/>
                    </a:cubicBezTo>
                    <a:cubicBezTo>
                      <a:pt x="381" y="1109"/>
                      <a:pt x="444" y="1109"/>
                      <a:pt x="476" y="1078"/>
                    </a:cubicBezTo>
                    <a:cubicBezTo>
                      <a:pt x="507" y="1078"/>
                      <a:pt x="571" y="1046"/>
                      <a:pt x="602" y="1014"/>
                    </a:cubicBezTo>
                    <a:cubicBezTo>
                      <a:pt x="634" y="983"/>
                      <a:pt x="634" y="951"/>
                      <a:pt x="666" y="888"/>
                    </a:cubicBezTo>
                    <a:cubicBezTo>
                      <a:pt x="697" y="856"/>
                      <a:pt x="697" y="824"/>
                      <a:pt x="697" y="761"/>
                    </a:cubicBezTo>
                    <a:lnTo>
                      <a:pt x="697" y="349"/>
                    </a:lnTo>
                    <a:cubicBezTo>
                      <a:pt x="697" y="286"/>
                      <a:pt x="697" y="254"/>
                      <a:pt x="666" y="191"/>
                    </a:cubicBezTo>
                    <a:cubicBezTo>
                      <a:pt x="666" y="159"/>
                      <a:pt x="634" y="127"/>
                      <a:pt x="602" y="96"/>
                    </a:cubicBezTo>
                    <a:cubicBezTo>
                      <a:pt x="571" y="64"/>
                      <a:pt x="539" y="32"/>
                      <a:pt x="47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40"/>
              <p:cNvSpPr/>
              <p:nvPr/>
            </p:nvSpPr>
            <p:spPr>
              <a:xfrm>
                <a:off x="3205558" y="3294953"/>
                <a:ext cx="15344" cy="35781"/>
              </a:xfrm>
              <a:custGeom>
                <a:avLst/>
                <a:gdLst/>
                <a:ahLst/>
                <a:cxnLst/>
                <a:rect l="l" t="t" r="r" b="b"/>
                <a:pathLst>
                  <a:path w="476" h="1110" extrusionOk="0">
                    <a:moveTo>
                      <a:pt x="1" y="1"/>
                    </a:moveTo>
                    <a:lnTo>
                      <a:pt x="1" y="127"/>
                    </a:lnTo>
                    <a:lnTo>
                      <a:pt x="191" y="127"/>
                    </a:lnTo>
                    <a:lnTo>
                      <a:pt x="191" y="983"/>
                    </a:lnTo>
                    <a:lnTo>
                      <a:pt x="1" y="983"/>
                    </a:lnTo>
                    <a:lnTo>
                      <a:pt x="1" y="1109"/>
                    </a:lnTo>
                    <a:lnTo>
                      <a:pt x="476" y="1109"/>
                    </a:lnTo>
                    <a:lnTo>
                      <a:pt x="476" y="983"/>
                    </a:lnTo>
                    <a:lnTo>
                      <a:pt x="317" y="983"/>
                    </a:lnTo>
                    <a:lnTo>
                      <a:pt x="31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6" name="Google Shape;2573;p29">
              <a:extLst>
                <a:ext uri="{FF2B5EF4-FFF2-40B4-BE49-F238E27FC236}">
                  <a16:creationId xmlns:a16="http://schemas.microsoft.com/office/drawing/2014/main" id="{6BE5E477-EF4A-BDC6-EE4A-72C1A12CEA39}"/>
                </a:ext>
              </a:extLst>
            </p:cNvPr>
            <p:cNvSpPr txBox="1"/>
            <p:nvPr/>
          </p:nvSpPr>
          <p:spPr>
            <a:xfrm>
              <a:off x="9741409" y="2703494"/>
              <a:ext cx="1593635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rgbClr val="0070C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CLOUD</a:t>
              </a:r>
              <a:endParaRPr sz="2400" dirty="0">
                <a:solidFill>
                  <a:srgbClr val="0070C0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2380" name="Group 2379">
              <a:extLst>
                <a:ext uri="{FF2B5EF4-FFF2-40B4-BE49-F238E27FC236}">
                  <a16:creationId xmlns:a16="http://schemas.microsoft.com/office/drawing/2014/main" id="{13AB4AFE-104A-4378-06D2-11972992D52E}"/>
                </a:ext>
              </a:extLst>
            </p:cNvPr>
            <p:cNvGrpSpPr/>
            <p:nvPr/>
          </p:nvGrpSpPr>
          <p:grpSpPr>
            <a:xfrm>
              <a:off x="15165448" y="2328921"/>
              <a:ext cx="1002346" cy="1002345"/>
              <a:chOff x="14935255" y="2340587"/>
              <a:chExt cx="1002346" cy="1002345"/>
            </a:xfrm>
          </p:grpSpPr>
          <p:sp>
            <p:nvSpPr>
              <p:cNvPr id="2378" name="Google Shape;2601;p30">
                <a:extLst>
                  <a:ext uri="{FF2B5EF4-FFF2-40B4-BE49-F238E27FC236}">
                    <a16:creationId xmlns:a16="http://schemas.microsoft.com/office/drawing/2014/main" id="{65D61E70-2E8F-93E8-DCA7-21E651C97EEB}"/>
                  </a:ext>
                </a:extLst>
              </p:cNvPr>
              <p:cNvSpPr/>
              <p:nvPr/>
            </p:nvSpPr>
            <p:spPr>
              <a:xfrm>
                <a:off x="14935255" y="2340587"/>
                <a:ext cx="1002346" cy="1002345"/>
              </a:xfrm>
              <a:custGeom>
                <a:avLst/>
                <a:gdLst/>
                <a:ahLst/>
                <a:cxnLst/>
                <a:rect l="l" t="t" r="r" b="b"/>
                <a:pathLst>
                  <a:path w="32810" h="32810" extrusionOk="0">
                    <a:moveTo>
                      <a:pt x="16405" y="1"/>
                    </a:moveTo>
                    <a:cubicBezTo>
                      <a:pt x="7348" y="1"/>
                      <a:pt x="1" y="7348"/>
                      <a:pt x="1" y="16405"/>
                    </a:cubicBezTo>
                    <a:cubicBezTo>
                      <a:pt x="1" y="25462"/>
                      <a:pt x="7348" y="32810"/>
                      <a:pt x="16405" y="32810"/>
                    </a:cubicBezTo>
                    <a:cubicBezTo>
                      <a:pt x="25463" y="32810"/>
                      <a:pt x="32810" y="25462"/>
                      <a:pt x="32810" y="16405"/>
                    </a:cubicBezTo>
                    <a:cubicBezTo>
                      <a:pt x="32810" y="7348"/>
                      <a:pt x="25463" y="1"/>
                      <a:pt x="16405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76" name="Group 2375">
                <a:extLst>
                  <a:ext uri="{FF2B5EF4-FFF2-40B4-BE49-F238E27FC236}">
                    <a16:creationId xmlns:a16="http://schemas.microsoft.com/office/drawing/2014/main" id="{AF4F0487-4FBD-4D91-EDE8-DCF938F41293}"/>
                  </a:ext>
                </a:extLst>
              </p:cNvPr>
              <p:cNvGrpSpPr/>
              <p:nvPr/>
            </p:nvGrpSpPr>
            <p:grpSpPr>
              <a:xfrm>
                <a:off x="15011400" y="2517750"/>
                <a:ext cx="773289" cy="690053"/>
                <a:chOff x="6968488" y="3621215"/>
                <a:chExt cx="585338" cy="518587"/>
              </a:xfrm>
            </p:grpSpPr>
            <p:sp>
              <p:nvSpPr>
                <p:cNvPr id="1567" name="Google Shape;2655;p30">
                  <a:extLst>
                    <a:ext uri="{FF2B5EF4-FFF2-40B4-BE49-F238E27FC236}">
                      <a16:creationId xmlns:a16="http://schemas.microsoft.com/office/drawing/2014/main" id="{D61A57BC-3F93-1AF9-AF88-F3BDFF4E4C74}"/>
                    </a:ext>
                  </a:extLst>
                </p:cNvPr>
                <p:cNvSpPr/>
                <p:nvPr/>
              </p:nvSpPr>
              <p:spPr>
                <a:xfrm>
                  <a:off x="6968488" y="3621215"/>
                  <a:ext cx="585338" cy="5185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60" h="16975" extrusionOk="0">
                      <a:moveTo>
                        <a:pt x="6872" y="0"/>
                      </a:moveTo>
                      <a:cubicBezTo>
                        <a:pt x="6271" y="0"/>
                        <a:pt x="5732" y="349"/>
                        <a:pt x="5511" y="887"/>
                      </a:cubicBezTo>
                      <a:cubicBezTo>
                        <a:pt x="5257" y="665"/>
                        <a:pt x="4940" y="539"/>
                        <a:pt x="4592" y="539"/>
                      </a:cubicBezTo>
                      <a:cubicBezTo>
                        <a:pt x="3864" y="539"/>
                        <a:pt x="3294" y="1046"/>
                        <a:pt x="3135" y="1711"/>
                      </a:cubicBezTo>
                      <a:cubicBezTo>
                        <a:pt x="3072" y="1711"/>
                        <a:pt x="2977" y="1679"/>
                        <a:pt x="2914" y="1679"/>
                      </a:cubicBezTo>
                      <a:cubicBezTo>
                        <a:pt x="2090" y="1679"/>
                        <a:pt x="1425" y="2344"/>
                        <a:pt x="1425" y="3167"/>
                      </a:cubicBezTo>
                      <a:cubicBezTo>
                        <a:pt x="1425" y="3231"/>
                        <a:pt x="1425" y="3262"/>
                        <a:pt x="1457" y="3326"/>
                      </a:cubicBezTo>
                      <a:cubicBezTo>
                        <a:pt x="602" y="3706"/>
                        <a:pt x="0" y="4561"/>
                        <a:pt x="0" y="5542"/>
                      </a:cubicBezTo>
                      <a:cubicBezTo>
                        <a:pt x="0" y="6144"/>
                        <a:pt x="222" y="6683"/>
                        <a:pt x="570" y="7126"/>
                      </a:cubicBezTo>
                      <a:cubicBezTo>
                        <a:pt x="570" y="7221"/>
                        <a:pt x="538" y="7316"/>
                        <a:pt x="538" y="7411"/>
                      </a:cubicBezTo>
                      <a:cubicBezTo>
                        <a:pt x="538" y="8741"/>
                        <a:pt x="1615" y="9818"/>
                        <a:pt x="2945" y="9818"/>
                      </a:cubicBezTo>
                      <a:cubicBezTo>
                        <a:pt x="3262" y="9818"/>
                        <a:pt x="3547" y="9754"/>
                        <a:pt x="3800" y="9659"/>
                      </a:cubicBezTo>
                      <a:cubicBezTo>
                        <a:pt x="3895" y="10768"/>
                        <a:pt x="4814" y="11655"/>
                        <a:pt x="5954" y="11655"/>
                      </a:cubicBezTo>
                      <a:lnTo>
                        <a:pt x="6049" y="11655"/>
                      </a:lnTo>
                      <a:cubicBezTo>
                        <a:pt x="6461" y="12225"/>
                        <a:pt x="7094" y="12573"/>
                        <a:pt x="7822" y="12573"/>
                      </a:cubicBezTo>
                      <a:cubicBezTo>
                        <a:pt x="8234" y="12573"/>
                        <a:pt x="8646" y="12478"/>
                        <a:pt x="8962" y="12256"/>
                      </a:cubicBezTo>
                      <a:cubicBezTo>
                        <a:pt x="9089" y="12573"/>
                        <a:pt x="9247" y="12890"/>
                        <a:pt x="9501" y="13111"/>
                      </a:cubicBezTo>
                      <a:cubicBezTo>
                        <a:pt x="9849" y="13428"/>
                        <a:pt x="10293" y="13618"/>
                        <a:pt x="10799" y="13618"/>
                      </a:cubicBezTo>
                      <a:cubicBezTo>
                        <a:pt x="11148" y="14061"/>
                        <a:pt x="11686" y="14315"/>
                        <a:pt x="12319" y="14315"/>
                      </a:cubicBezTo>
                      <a:cubicBezTo>
                        <a:pt x="12604" y="14315"/>
                        <a:pt x="12858" y="14251"/>
                        <a:pt x="13111" y="14156"/>
                      </a:cubicBezTo>
                      <a:cubicBezTo>
                        <a:pt x="13364" y="14695"/>
                        <a:pt x="13618" y="15582"/>
                        <a:pt x="13459" y="16848"/>
                      </a:cubicBezTo>
                      <a:lnTo>
                        <a:pt x="14790" y="16975"/>
                      </a:lnTo>
                      <a:cubicBezTo>
                        <a:pt x="14790" y="16975"/>
                        <a:pt x="14853" y="15202"/>
                        <a:pt x="14631" y="13998"/>
                      </a:cubicBezTo>
                      <a:lnTo>
                        <a:pt x="14631" y="13998"/>
                      </a:lnTo>
                      <a:cubicBezTo>
                        <a:pt x="14790" y="14030"/>
                        <a:pt x="14948" y="14061"/>
                        <a:pt x="15106" y="14061"/>
                      </a:cubicBezTo>
                      <a:cubicBezTo>
                        <a:pt x="16183" y="14061"/>
                        <a:pt x="17070" y="13175"/>
                        <a:pt x="17070" y="12098"/>
                      </a:cubicBezTo>
                      <a:cubicBezTo>
                        <a:pt x="17070" y="11940"/>
                        <a:pt x="17038" y="11813"/>
                        <a:pt x="17006" y="11655"/>
                      </a:cubicBezTo>
                      <a:lnTo>
                        <a:pt x="17196" y="11655"/>
                      </a:lnTo>
                      <a:cubicBezTo>
                        <a:pt x="18273" y="11655"/>
                        <a:pt x="19160" y="10800"/>
                        <a:pt x="19160" y="9723"/>
                      </a:cubicBezTo>
                      <a:cubicBezTo>
                        <a:pt x="19160" y="9343"/>
                        <a:pt x="19065" y="9026"/>
                        <a:pt x="18875" y="8741"/>
                      </a:cubicBezTo>
                      <a:cubicBezTo>
                        <a:pt x="19065" y="8424"/>
                        <a:pt x="19160" y="8108"/>
                        <a:pt x="19160" y="7759"/>
                      </a:cubicBezTo>
                      <a:cubicBezTo>
                        <a:pt x="19160" y="7063"/>
                        <a:pt x="18812" y="6493"/>
                        <a:pt x="18305" y="6144"/>
                      </a:cubicBezTo>
                      <a:cubicBezTo>
                        <a:pt x="18178" y="5384"/>
                        <a:pt x="17608" y="4782"/>
                        <a:pt x="16880" y="4592"/>
                      </a:cubicBezTo>
                      <a:cubicBezTo>
                        <a:pt x="16911" y="4497"/>
                        <a:pt x="16911" y="4402"/>
                        <a:pt x="16911" y="4276"/>
                      </a:cubicBezTo>
                      <a:cubicBezTo>
                        <a:pt x="16911" y="3452"/>
                        <a:pt x="16405" y="2756"/>
                        <a:pt x="15676" y="2471"/>
                      </a:cubicBezTo>
                      <a:cubicBezTo>
                        <a:pt x="15486" y="2407"/>
                        <a:pt x="15328" y="2376"/>
                        <a:pt x="15138" y="2344"/>
                      </a:cubicBezTo>
                      <a:cubicBezTo>
                        <a:pt x="14853" y="1109"/>
                        <a:pt x="13744" y="190"/>
                        <a:pt x="12414" y="190"/>
                      </a:cubicBezTo>
                      <a:cubicBezTo>
                        <a:pt x="11686" y="190"/>
                        <a:pt x="11021" y="475"/>
                        <a:pt x="10546" y="919"/>
                      </a:cubicBezTo>
                      <a:cubicBezTo>
                        <a:pt x="10293" y="412"/>
                        <a:pt x="9786" y="64"/>
                        <a:pt x="9184" y="64"/>
                      </a:cubicBezTo>
                      <a:cubicBezTo>
                        <a:pt x="8741" y="64"/>
                        <a:pt x="8329" y="285"/>
                        <a:pt x="8044" y="634"/>
                      </a:cubicBezTo>
                      <a:cubicBezTo>
                        <a:pt x="7791" y="254"/>
                        <a:pt x="7347" y="0"/>
                        <a:pt x="6872" y="0"/>
                      </a:cubicBezTo>
                      <a:close/>
                    </a:path>
                  </a:pathLst>
                </a:custGeom>
                <a:solidFill>
                  <a:srgbClr val="EEEEE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2656;p30">
                  <a:extLst>
                    <a:ext uri="{FF2B5EF4-FFF2-40B4-BE49-F238E27FC236}">
                      <a16:creationId xmlns:a16="http://schemas.microsoft.com/office/drawing/2014/main" id="{11246CE5-3B4C-53B6-6F61-67F0CA8CF1E1}"/>
                    </a:ext>
                  </a:extLst>
                </p:cNvPr>
                <p:cNvSpPr/>
                <p:nvPr/>
              </p:nvSpPr>
              <p:spPr>
                <a:xfrm>
                  <a:off x="7158111" y="3702478"/>
                  <a:ext cx="113218" cy="112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6" h="3675" extrusionOk="0">
                      <a:moveTo>
                        <a:pt x="1837" y="1046"/>
                      </a:moveTo>
                      <a:cubicBezTo>
                        <a:pt x="2280" y="1046"/>
                        <a:pt x="2660" y="1394"/>
                        <a:pt x="2660" y="1837"/>
                      </a:cubicBezTo>
                      <a:cubicBezTo>
                        <a:pt x="2660" y="2281"/>
                        <a:pt x="2280" y="2661"/>
                        <a:pt x="1837" y="2661"/>
                      </a:cubicBezTo>
                      <a:cubicBezTo>
                        <a:pt x="1394" y="2661"/>
                        <a:pt x="1045" y="2281"/>
                        <a:pt x="1045" y="1837"/>
                      </a:cubicBezTo>
                      <a:cubicBezTo>
                        <a:pt x="1045" y="1394"/>
                        <a:pt x="1394" y="1046"/>
                        <a:pt x="1837" y="1046"/>
                      </a:cubicBezTo>
                      <a:close/>
                      <a:moveTo>
                        <a:pt x="1837" y="1"/>
                      </a:moveTo>
                      <a:cubicBezTo>
                        <a:pt x="824" y="1"/>
                        <a:pt x="0" y="824"/>
                        <a:pt x="0" y="1837"/>
                      </a:cubicBezTo>
                      <a:cubicBezTo>
                        <a:pt x="0" y="2851"/>
                        <a:pt x="824" y="3674"/>
                        <a:pt x="1837" y="3674"/>
                      </a:cubicBezTo>
                      <a:cubicBezTo>
                        <a:pt x="2882" y="3674"/>
                        <a:pt x="3706" y="2851"/>
                        <a:pt x="3706" y="1837"/>
                      </a:cubicBezTo>
                      <a:cubicBezTo>
                        <a:pt x="3706" y="824"/>
                        <a:pt x="2850" y="1"/>
                        <a:pt x="1837" y="1"/>
                      </a:cubicBez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9" name="Google Shape;2657;p30">
                  <a:extLst>
                    <a:ext uri="{FF2B5EF4-FFF2-40B4-BE49-F238E27FC236}">
                      <a16:creationId xmlns:a16="http://schemas.microsoft.com/office/drawing/2014/main" id="{C1D4C182-F942-28EB-9431-D950A0D3EB7A}"/>
                    </a:ext>
                  </a:extLst>
                </p:cNvPr>
                <p:cNvSpPr/>
                <p:nvPr/>
              </p:nvSpPr>
              <p:spPr>
                <a:xfrm>
                  <a:off x="7205525" y="3686990"/>
                  <a:ext cx="17444" cy="339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1110" extrusionOk="0">
                      <a:moveTo>
                        <a:pt x="0" y="1"/>
                      </a:moveTo>
                      <a:lnTo>
                        <a:pt x="0" y="1109"/>
                      </a:lnTo>
                      <a:lnTo>
                        <a:pt x="570" y="1109"/>
                      </a:lnTo>
                      <a:lnTo>
                        <a:pt x="570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0" name="Google Shape;2658;p30">
                  <a:extLst>
                    <a:ext uri="{FF2B5EF4-FFF2-40B4-BE49-F238E27FC236}">
                      <a16:creationId xmlns:a16="http://schemas.microsoft.com/office/drawing/2014/main" id="{56C2D9FC-E3FA-B9A7-4621-0967A1A1E158}"/>
                    </a:ext>
                  </a:extLst>
                </p:cNvPr>
                <p:cNvSpPr/>
                <p:nvPr/>
              </p:nvSpPr>
              <p:spPr>
                <a:xfrm>
                  <a:off x="7170667" y="3691847"/>
                  <a:ext cx="31955" cy="38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" h="1268" extrusionOk="0">
                      <a:moveTo>
                        <a:pt x="508" y="0"/>
                      </a:moveTo>
                      <a:lnTo>
                        <a:pt x="1" y="317"/>
                      </a:lnTo>
                      <a:lnTo>
                        <a:pt x="539" y="1267"/>
                      </a:lnTo>
                      <a:lnTo>
                        <a:pt x="1046" y="950"/>
                      </a:lnTo>
                      <a:lnTo>
                        <a:pt x="508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2659;p30">
                  <a:extLst>
                    <a:ext uri="{FF2B5EF4-FFF2-40B4-BE49-F238E27FC236}">
                      <a16:creationId xmlns:a16="http://schemas.microsoft.com/office/drawing/2014/main" id="{6C7CC282-7191-B965-EA72-13C81C2AC568}"/>
                    </a:ext>
                  </a:extLst>
                </p:cNvPr>
                <p:cNvSpPr/>
                <p:nvPr/>
              </p:nvSpPr>
              <p:spPr>
                <a:xfrm>
                  <a:off x="7147449" y="3715065"/>
                  <a:ext cx="38737" cy="32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078" extrusionOk="0">
                      <a:moveTo>
                        <a:pt x="318" y="0"/>
                      </a:moveTo>
                      <a:lnTo>
                        <a:pt x="1" y="539"/>
                      </a:lnTo>
                      <a:lnTo>
                        <a:pt x="951" y="1077"/>
                      </a:lnTo>
                      <a:lnTo>
                        <a:pt x="1268" y="570"/>
                      </a:lnTo>
                      <a:lnTo>
                        <a:pt x="318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2" name="Google Shape;2660;p30">
                  <a:extLst>
                    <a:ext uri="{FF2B5EF4-FFF2-40B4-BE49-F238E27FC236}">
                      <a16:creationId xmlns:a16="http://schemas.microsoft.com/office/drawing/2014/main" id="{5F698D11-C8D0-82E8-0FC2-BD6A64FE60E6}"/>
                    </a:ext>
                  </a:extLst>
                </p:cNvPr>
                <p:cNvSpPr/>
                <p:nvPr/>
              </p:nvSpPr>
              <p:spPr>
                <a:xfrm>
                  <a:off x="7142623" y="3749892"/>
                  <a:ext cx="33880" cy="1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603" extrusionOk="0">
                      <a:moveTo>
                        <a:pt x="1" y="0"/>
                      </a:moveTo>
                      <a:lnTo>
                        <a:pt x="1" y="602"/>
                      </a:lnTo>
                      <a:lnTo>
                        <a:pt x="1109" y="602"/>
                      </a:lnTo>
                      <a:lnTo>
                        <a:pt x="1109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3" name="Google Shape;2661;p30">
                  <a:extLst>
                    <a:ext uri="{FF2B5EF4-FFF2-40B4-BE49-F238E27FC236}">
                      <a16:creationId xmlns:a16="http://schemas.microsoft.com/office/drawing/2014/main" id="{CD2A78B8-E696-8CD5-8CDF-3D9495C762DE}"/>
                    </a:ext>
                  </a:extLst>
                </p:cNvPr>
                <p:cNvSpPr/>
                <p:nvPr/>
              </p:nvSpPr>
              <p:spPr>
                <a:xfrm>
                  <a:off x="7147449" y="3770208"/>
                  <a:ext cx="38737" cy="32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078" extrusionOk="0">
                      <a:moveTo>
                        <a:pt x="951" y="0"/>
                      </a:moveTo>
                      <a:lnTo>
                        <a:pt x="1" y="539"/>
                      </a:lnTo>
                      <a:lnTo>
                        <a:pt x="318" y="1077"/>
                      </a:lnTo>
                      <a:lnTo>
                        <a:pt x="1268" y="507"/>
                      </a:lnTo>
                      <a:lnTo>
                        <a:pt x="951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2662;p30">
                  <a:extLst>
                    <a:ext uri="{FF2B5EF4-FFF2-40B4-BE49-F238E27FC236}">
                      <a16:creationId xmlns:a16="http://schemas.microsoft.com/office/drawing/2014/main" id="{A9F458C3-26CA-4101-0EA5-C6A028BD06A1}"/>
                    </a:ext>
                  </a:extLst>
                </p:cNvPr>
                <p:cNvSpPr/>
                <p:nvPr/>
              </p:nvSpPr>
              <p:spPr>
                <a:xfrm>
                  <a:off x="7170667" y="3786644"/>
                  <a:ext cx="32933" cy="38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268" extrusionOk="0">
                      <a:moveTo>
                        <a:pt x="571" y="1"/>
                      </a:moveTo>
                      <a:lnTo>
                        <a:pt x="1" y="983"/>
                      </a:lnTo>
                      <a:lnTo>
                        <a:pt x="539" y="1268"/>
                      </a:lnTo>
                      <a:lnTo>
                        <a:pt x="1078" y="318"/>
                      </a:lnTo>
                      <a:lnTo>
                        <a:pt x="571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2663;p30">
                  <a:extLst>
                    <a:ext uri="{FF2B5EF4-FFF2-40B4-BE49-F238E27FC236}">
                      <a16:creationId xmlns:a16="http://schemas.microsoft.com/office/drawing/2014/main" id="{C52F429C-8C01-C200-418D-11FE87212B8B}"/>
                    </a:ext>
                  </a:extLst>
                </p:cNvPr>
                <p:cNvSpPr/>
                <p:nvPr/>
              </p:nvSpPr>
              <p:spPr>
                <a:xfrm>
                  <a:off x="7205525" y="3796328"/>
                  <a:ext cx="18391" cy="33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109" extrusionOk="0">
                      <a:moveTo>
                        <a:pt x="0" y="1"/>
                      </a:moveTo>
                      <a:lnTo>
                        <a:pt x="0" y="1109"/>
                      </a:lnTo>
                      <a:lnTo>
                        <a:pt x="602" y="1109"/>
                      </a:lnTo>
                      <a:lnTo>
                        <a:pt x="602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2664;p30">
                  <a:extLst>
                    <a:ext uri="{FF2B5EF4-FFF2-40B4-BE49-F238E27FC236}">
                      <a16:creationId xmlns:a16="http://schemas.microsoft.com/office/drawing/2014/main" id="{36230EFD-CB70-E4CD-1496-0958A782772E}"/>
                    </a:ext>
                  </a:extLst>
                </p:cNvPr>
                <p:cNvSpPr/>
                <p:nvPr/>
              </p:nvSpPr>
              <p:spPr>
                <a:xfrm>
                  <a:off x="7225841" y="3787621"/>
                  <a:ext cx="32902" cy="377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7" h="1236" extrusionOk="0">
                      <a:moveTo>
                        <a:pt x="507" y="0"/>
                      </a:moveTo>
                      <a:lnTo>
                        <a:pt x="0" y="286"/>
                      </a:lnTo>
                      <a:lnTo>
                        <a:pt x="570" y="1236"/>
                      </a:lnTo>
                      <a:lnTo>
                        <a:pt x="1077" y="951"/>
                      </a:lnTo>
                      <a:lnTo>
                        <a:pt x="507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2665;p30">
                  <a:extLst>
                    <a:ext uri="{FF2B5EF4-FFF2-40B4-BE49-F238E27FC236}">
                      <a16:creationId xmlns:a16="http://schemas.microsoft.com/office/drawing/2014/main" id="{C1A5BCC9-A283-CE69-B824-3A8D50CFF74F}"/>
                    </a:ext>
                  </a:extLst>
                </p:cNvPr>
                <p:cNvSpPr/>
                <p:nvPr/>
              </p:nvSpPr>
              <p:spPr>
                <a:xfrm>
                  <a:off x="7242277" y="3769230"/>
                  <a:ext cx="38737" cy="32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078" extrusionOk="0">
                      <a:moveTo>
                        <a:pt x="317" y="1"/>
                      </a:moveTo>
                      <a:lnTo>
                        <a:pt x="0" y="507"/>
                      </a:lnTo>
                      <a:lnTo>
                        <a:pt x="982" y="1078"/>
                      </a:lnTo>
                      <a:lnTo>
                        <a:pt x="1267" y="571"/>
                      </a:lnTo>
                      <a:lnTo>
                        <a:pt x="317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8" name="Google Shape;2666;p30">
                  <a:extLst>
                    <a:ext uri="{FF2B5EF4-FFF2-40B4-BE49-F238E27FC236}">
                      <a16:creationId xmlns:a16="http://schemas.microsoft.com/office/drawing/2014/main" id="{2162A16E-C75D-C5DD-2B4F-87EE1C1FB8AF}"/>
                    </a:ext>
                  </a:extLst>
                </p:cNvPr>
                <p:cNvSpPr/>
                <p:nvPr/>
              </p:nvSpPr>
              <p:spPr>
                <a:xfrm>
                  <a:off x="7251961" y="3749892"/>
                  <a:ext cx="33880" cy="17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9" h="571" extrusionOk="0">
                      <a:moveTo>
                        <a:pt x="0" y="0"/>
                      </a:moveTo>
                      <a:lnTo>
                        <a:pt x="0" y="570"/>
                      </a:lnTo>
                      <a:lnTo>
                        <a:pt x="1109" y="570"/>
                      </a:lnTo>
                      <a:lnTo>
                        <a:pt x="1109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9" name="Google Shape;2667;p30">
                  <a:extLst>
                    <a:ext uri="{FF2B5EF4-FFF2-40B4-BE49-F238E27FC236}">
                      <a16:creationId xmlns:a16="http://schemas.microsoft.com/office/drawing/2014/main" id="{F3AC3D61-4B63-3EF2-90FC-37F57BCA8412}"/>
                    </a:ext>
                  </a:extLst>
                </p:cNvPr>
                <p:cNvSpPr/>
                <p:nvPr/>
              </p:nvSpPr>
              <p:spPr>
                <a:xfrm>
                  <a:off x="7242277" y="3714087"/>
                  <a:ext cx="38737" cy="32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1078" extrusionOk="0">
                      <a:moveTo>
                        <a:pt x="982" y="1"/>
                      </a:moveTo>
                      <a:lnTo>
                        <a:pt x="0" y="571"/>
                      </a:lnTo>
                      <a:lnTo>
                        <a:pt x="317" y="1077"/>
                      </a:lnTo>
                      <a:lnTo>
                        <a:pt x="1267" y="539"/>
                      </a:lnTo>
                      <a:lnTo>
                        <a:pt x="982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0" name="Google Shape;2668;p30">
                  <a:extLst>
                    <a:ext uri="{FF2B5EF4-FFF2-40B4-BE49-F238E27FC236}">
                      <a16:creationId xmlns:a16="http://schemas.microsoft.com/office/drawing/2014/main" id="{F0BF310A-54C6-AE0C-8A04-33CFFBEE64CB}"/>
                    </a:ext>
                  </a:extLst>
                </p:cNvPr>
                <p:cNvSpPr/>
                <p:nvPr/>
              </p:nvSpPr>
              <p:spPr>
                <a:xfrm>
                  <a:off x="7224863" y="3691847"/>
                  <a:ext cx="32933" cy="38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8" h="1268" extrusionOk="0">
                      <a:moveTo>
                        <a:pt x="570" y="0"/>
                      </a:moveTo>
                      <a:lnTo>
                        <a:pt x="0" y="950"/>
                      </a:lnTo>
                      <a:lnTo>
                        <a:pt x="539" y="1267"/>
                      </a:lnTo>
                      <a:lnTo>
                        <a:pt x="1077" y="317"/>
                      </a:lnTo>
                      <a:lnTo>
                        <a:pt x="570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1" name="Google Shape;2669;p30">
                  <a:extLst>
                    <a:ext uri="{FF2B5EF4-FFF2-40B4-BE49-F238E27FC236}">
                      <a16:creationId xmlns:a16="http://schemas.microsoft.com/office/drawing/2014/main" id="{286BAD3C-127C-FA08-71FC-09A7BE51CB26}"/>
                    </a:ext>
                  </a:extLst>
                </p:cNvPr>
                <p:cNvSpPr/>
                <p:nvPr/>
              </p:nvSpPr>
              <p:spPr>
                <a:xfrm>
                  <a:off x="7344833" y="3796328"/>
                  <a:ext cx="76467" cy="764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503" extrusionOk="0">
                      <a:moveTo>
                        <a:pt x="1267" y="697"/>
                      </a:moveTo>
                      <a:cubicBezTo>
                        <a:pt x="1552" y="697"/>
                        <a:pt x="1805" y="951"/>
                        <a:pt x="1805" y="1236"/>
                      </a:cubicBezTo>
                      <a:cubicBezTo>
                        <a:pt x="1805" y="1552"/>
                        <a:pt x="1552" y="1806"/>
                        <a:pt x="1267" y="1806"/>
                      </a:cubicBezTo>
                      <a:cubicBezTo>
                        <a:pt x="950" y="1806"/>
                        <a:pt x="697" y="1552"/>
                        <a:pt x="697" y="1236"/>
                      </a:cubicBezTo>
                      <a:cubicBezTo>
                        <a:pt x="697" y="951"/>
                        <a:pt x="950" y="697"/>
                        <a:pt x="1267" y="697"/>
                      </a:cubicBezTo>
                      <a:close/>
                      <a:moveTo>
                        <a:pt x="1267" y="1"/>
                      </a:moveTo>
                      <a:cubicBezTo>
                        <a:pt x="570" y="1"/>
                        <a:pt x="0" y="571"/>
                        <a:pt x="0" y="1236"/>
                      </a:cubicBezTo>
                      <a:cubicBezTo>
                        <a:pt x="0" y="1932"/>
                        <a:pt x="570" y="2502"/>
                        <a:pt x="1267" y="2502"/>
                      </a:cubicBezTo>
                      <a:cubicBezTo>
                        <a:pt x="1964" y="2502"/>
                        <a:pt x="2502" y="1932"/>
                        <a:pt x="2502" y="1236"/>
                      </a:cubicBezTo>
                      <a:cubicBezTo>
                        <a:pt x="2502" y="571"/>
                        <a:pt x="1964" y="1"/>
                        <a:pt x="1267" y="1"/>
                      </a:cubicBez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2" name="Google Shape;2670;p30">
                  <a:extLst>
                    <a:ext uri="{FF2B5EF4-FFF2-40B4-BE49-F238E27FC236}">
                      <a16:creationId xmlns:a16="http://schemas.microsoft.com/office/drawing/2014/main" id="{58782D63-85C3-F2AD-15AD-44B314750E61}"/>
                    </a:ext>
                  </a:extLst>
                </p:cNvPr>
                <p:cNvSpPr/>
                <p:nvPr/>
              </p:nvSpPr>
              <p:spPr>
                <a:xfrm>
                  <a:off x="7376758" y="3785697"/>
                  <a:ext cx="12617" cy="23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" h="761" extrusionOk="0">
                      <a:moveTo>
                        <a:pt x="0" y="0"/>
                      </a:moveTo>
                      <a:lnTo>
                        <a:pt x="0" y="760"/>
                      </a:lnTo>
                      <a:lnTo>
                        <a:pt x="412" y="760"/>
                      </a:lnTo>
                      <a:lnTo>
                        <a:pt x="412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3" name="Google Shape;2671;p30">
                  <a:extLst>
                    <a:ext uri="{FF2B5EF4-FFF2-40B4-BE49-F238E27FC236}">
                      <a16:creationId xmlns:a16="http://schemas.microsoft.com/office/drawing/2014/main" id="{BF71EC50-5C1D-087F-D1C1-FDEBAF74C7D4}"/>
                    </a:ext>
                  </a:extLst>
                </p:cNvPr>
                <p:cNvSpPr/>
                <p:nvPr/>
              </p:nvSpPr>
              <p:spPr>
                <a:xfrm>
                  <a:off x="7353540" y="3789546"/>
                  <a:ext cx="22271" cy="25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825" extrusionOk="0">
                      <a:moveTo>
                        <a:pt x="349" y="1"/>
                      </a:moveTo>
                      <a:lnTo>
                        <a:pt x="0" y="191"/>
                      </a:lnTo>
                      <a:lnTo>
                        <a:pt x="380" y="824"/>
                      </a:lnTo>
                      <a:lnTo>
                        <a:pt x="729" y="634"/>
                      </a:lnTo>
                      <a:lnTo>
                        <a:pt x="349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4" name="Google Shape;2672;p30">
                  <a:extLst>
                    <a:ext uri="{FF2B5EF4-FFF2-40B4-BE49-F238E27FC236}">
                      <a16:creationId xmlns:a16="http://schemas.microsoft.com/office/drawing/2014/main" id="{6CE47786-9991-7CC3-2E2F-292A8EA1A62D}"/>
                    </a:ext>
                  </a:extLst>
                </p:cNvPr>
                <p:cNvSpPr/>
                <p:nvPr/>
              </p:nvSpPr>
              <p:spPr>
                <a:xfrm>
                  <a:off x="7338051" y="3805035"/>
                  <a:ext cx="26151" cy="222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729" extrusionOk="0">
                      <a:moveTo>
                        <a:pt x="191" y="1"/>
                      </a:moveTo>
                      <a:lnTo>
                        <a:pt x="1" y="349"/>
                      </a:lnTo>
                      <a:lnTo>
                        <a:pt x="634" y="729"/>
                      </a:lnTo>
                      <a:lnTo>
                        <a:pt x="856" y="381"/>
                      </a:lnTo>
                      <a:lnTo>
                        <a:pt x="191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5" name="Google Shape;2673;p30">
                  <a:extLst>
                    <a:ext uri="{FF2B5EF4-FFF2-40B4-BE49-F238E27FC236}">
                      <a16:creationId xmlns:a16="http://schemas.microsoft.com/office/drawing/2014/main" id="{EBF36034-71FA-B47D-4895-347A6BD53AE1}"/>
                    </a:ext>
                  </a:extLst>
                </p:cNvPr>
                <p:cNvSpPr/>
                <p:nvPr/>
              </p:nvSpPr>
              <p:spPr>
                <a:xfrm>
                  <a:off x="7334202" y="3828253"/>
                  <a:ext cx="23249" cy="1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413" extrusionOk="0">
                      <a:moveTo>
                        <a:pt x="0" y="1"/>
                      </a:moveTo>
                      <a:lnTo>
                        <a:pt x="0" y="412"/>
                      </a:lnTo>
                      <a:lnTo>
                        <a:pt x="760" y="412"/>
                      </a:lnTo>
                      <a:lnTo>
                        <a:pt x="760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6" name="Google Shape;2674;p30">
                  <a:extLst>
                    <a:ext uri="{FF2B5EF4-FFF2-40B4-BE49-F238E27FC236}">
                      <a16:creationId xmlns:a16="http://schemas.microsoft.com/office/drawing/2014/main" id="{6F5EDAE0-72E8-CD1D-58A6-D0592E96A4C3}"/>
                    </a:ext>
                  </a:extLst>
                </p:cNvPr>
                <p:cNvSpPr/>
                <p:nvPr/>
              </p:nvSpPr>
              <p:spPr>
                <a:xfrm>
                  <a:off x="7338051" y="3841786"/>
                  <a:ext cx="26151" cy="2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730" extrusionOk="0">
                      <a:moveTo>
                        <a:pt x="666" y="1"/>
                      </a:moveTo>
                      <a:lnTo>
                        <a:pt x="1" y="381"/>
                      </a:lnTo>
                      <a:lnTo>
                        <a:pt x="222" y="729"/>
                      </a:lnTo>
                      <a:lnTo>
                        <a:pt x="856" y="381"/>
                      </a:lnTo>
                      <a:lnTo>
                        <a:pt x="666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7" name="Google Shape;2675;p30">
                  <a:extLst>
                    <a:ext uri="{FF2B5EF4-FFF2-40B4-BE49-F238E27FC236}">
                      <a16:creationId xmlns:a16="http://schemas.microsoft.com/office/drawing/2014/main" id="{9C59F5C2-5C23-DCAE-A2A3-64023401594F}"/>
                    </a:ext>
                  </a:extLst>
                </p:cNvPr>
                <p:cNvSpPr/>
                <p:nvPr/>
              </p:nvSpPr>
              <p:spPr>
                <a:xfrm>
                  <a:off x="7353540" y="3853395"/>
                  <a:ext cx="22271" cy="26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" h="857" extrusionOk="0">
                      <a:moveTo>
                        <a:pt x="380" y="1"/>
                      </a:moveTo>
                      <a:lnTo>
                        <a:pt x="0" y="666"/>
                      </a:lnTo>
                      <a:lnTo>
                        <a:pt x="349" y="856"/>
                      </a:lnTo>
                      <a:lnTo>
                        <a:pt x="729" y="223"/>
                      </a:lnTo>
                      <a:lnTo>
                        <a:pt x="380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8" name="Google Shape;2676;p30">
                  <a:extLst>
                    <a:ext uri="{FF2B5EF4-FFF2-40B4-BE49-F238E27FC236}">
                      <a16:creationId xmlns:a16="http://schemas.microsoft.com/office/drawing/2014/main" id="{A513A7F7-5985-9151-A4C8-3EAED81E688C}"/>
                    </a:ext>
                  </a:extLst>
                </p:cNvPr>
                <p:cNvSpPr/>
                <p:nvPr/>
              </p:nvSpPr>
              <p:spPr>
                <a:xfrm>
                  <a:off x="7377735" y="3860178"/>
                  <a:ext cx="11640" cy="232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1" h="761" extrusionOk="0">
                      <a:moveTo>
                        <a:pt x="0" y="1"/>
                      </a:moveTo>
                      <a:lnTo>
                        <a:pt x="0" y="761"/>
                      </a:lnTo>
                      <a:lnTo>
                        <a:pt x="380" y="761"/>
                      </a:lnTo>
                      <a:lnTo>
                        <a:pt x="380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9" name="Google Shape;2677;p30">
                  <a:extLst>
                    <a:ext uri="{FF2B5EF4-FFF2-40B4-BE49-F238E27FC236}">
                      <a16:creationId xmlns:a16="http://schemas.microsoft.com/office/drawing/2014/main" id="{59854540-C50E-37F4-4758-61DC4224F8B2}"/>
                    </a:ext>
                  </a:extLst>
                </p:cNvPr>
                <p:cNvSpPr/>
                <p:nvPr/>
              </p:nvSpPr>
              <p:spPr>
                <a:xfrm>
                  <a:off x="7390291" y="3853395"/>
                  <a:ext cx="22302" cy="261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857" extrusionOk="0">
                      <a:moveTo>
                        <a:pt x="349" y="1"/>
                      </a:moveTo>
                      <a:lnTo>
                        <a:pt x="1" y="223"/>
                      </a:lnTo>
                      <a:lnTo>
                        <a:pt x="381" y="856"/>
                      </a:lnTo>
                      <a:lnTo>
                        <a:pt x="729" y="666"/>
                      </a:lnTo>
                      <a:lnTo>
                        <a:pt x="349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0" name="Google Shape;2678;p30">
                  <a:extLst>
                    <a:ext uri="{FF2B5EF4-FFF2-40B4-BE49-F238E27FC236}">
                      <a16:creationId xmlns:a16="http://schemas.microsoft.com/office/drawing/2014/main" id="{49D2693D-D67C-FE54-1ADF-4E58C6991868}"/>
                    </a:ext>
                  </a:extLst>
                </p:cNvPr>
                <p:cNvSpPr/>
                <p:nvPr/>
              </p:nvSpPr>
              <p:spPr>
                <a:xfrm>
                  <a:off x="7402878" y="3841786"/>
                  <a:ext cx="26151" cy="22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730" extrusionOk="0">
                      <a:moveTo>
                        <a:pt x="191" y="1"/>
                      </a:moveTo>
                      <a:lnTo>
                        <a:pt x="1" y="349"/>
                      </a:lnTo>
                      <a:lnTo>
                        <a:pt x="634" y="729"/>
                      </a:lnTo>
                      <a:lnTo>
                        <a:pt x="856" y="381"/>
                      </a:lnTo>
                      <a:lnTo>
                        <a:pt x="191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1" name="Google Shape;2679;p30">
                  <a:extLst>
                    <a:ext uri="{FF2B5EF4-FFF2-40B4-BE49-F238E27FC236}">
                      <a16:creationId xmlns:a16="http://schemas.microsoft.com/office/drawing/2014/main" id="{2C6306FE-A0E3-E026-F32C-58143E334599}"/>
                    </a:ext>
                  </a:extLst>
                </p:cNvPr>
                <p:cNvSpPr/>
                <p:nvPr/>
              </p:nvSpPr>
              <p:spPr>
                <a:xfrm>
                  <a:off x="7408682" y="3828253"/>
                  <a:ext cx="23249" cy="1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1" h="413" extrusionOk="0">
                      <a:moveTo>
                        <a:pt x="1" y="1"/>
                      </a:moveTo>
                      <a:lnTo>
                        <a:pt x="1" y="412"/>
                      </a:lnTo>
                      <a:lnTo>
                        <a:pt x="761" y="412"/>
                      </a:lnTo>
                      <a:lnTo>
                        <a:pt x="761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2" name="Google Shape;2680;p30">
                  <a:extLst>
                    <a:ext uri="{FF2B5EF4-FFF2-40B4-BE49-F238E27FC236}">
                      <a16:creationId xmlns:a16="http://schemas.microsoft.com/office/drawing/2014/main" id="{C876ABAA-1583-8121-3764-F906C8A03FCB}"/>
                    </a:ext>
                  </a:extLst>
                </p:cNvPr>
                <p:cNvSpPr/>
                <p:nvPr/>
              </p:nvSpPr>
              <p:spPr>
                <a:xfrm>
                  <a:off x="7401900" y="3805035"/>
                  <a:ext cx="26151" cy="21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6" h="698" extrusionOk="0">
                      <a:moveTo>
                        <a:pt x="666" y="1"/>
                      </a:moveTo>
                      <a:lnTo>
                        <a:pt x="1" y="349"/>
                      </a:lnTo>
                      <a:lnTo>
                        <a:pt x="223" y="697"/>
                      </a:lnTo>
                      <a:lnTo>
                        <a:pt x="856" y="349"/>
                      </a:lnTo>
                      <a:lnTo>
                        <a:pt x="666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3" name="Google Shape;2681;p30">
                  <a:extLst>
                    <a:ext uri="{FF2B5EF4-FFF2-40B4-BE49-F238E27FC236}">
                      <a16:creationId xmlns:a16="http://schemas.microsoft.com/office/drawing/2014/main" id="{95967DBB-D063-2107-27DC-00DF9A028E17}"/>
                    </a:ext>
                  </a:extLst>
                </p:cNvPr>
                <p:cNvSpPr/>
                <p:nvPr/>
              </p:nvSpPr>
              <p:spPr>
                <a:xfrm>
                  <a:off x="7390291" y="3788599"/>
                  <a:ext cx="22302" cy="261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0" h="856" extrusionOk="0">
                      <a:moveTo>
                        <a:pt x="381" y="0"/>
                      </a:moveTo>
                      <a:lnTo>
                        <a:pt x="1" y="665"/>
                      </a:lnTo>
                      <a:lnTo>
                        <a:pt x="349" y="855"/>
                      </a:lnTo>
                      <a:lnTo>
                        <a:pt x="729" y="222"/>
                      </a:lnTo>
                      <a:lnTo>
                        <a:pt x="381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4" name="Google Shape;2682;p30">
                  <a:extLst>
                    <a:ext uri="{FF2B5EF4-FFF2-40B4-BE49-F238E27FC236}">
                      <a16:creationId xmlns:a16="http://schemas.microsoft.com/office/drawing/2014/main" id="{D02B6BA4-C4F5-AD9A-E87A-EEE919625D39}"/>
                    </a:ext>
                  </a:extLst>
                </p:cNvPr>
                <p:cNvSpPr/>
                <p:nvPr/>
              </p:nvSpPr>
              <p:spPr>
                <a:xfrm>
                  <a:off x="7226788" y="3864057"/>
                  <a:ext cx="61955" cy="629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" h="2059" extrusionOk="0">
                      <a:moveTo>
                        <a:pt x="1014" y="570"/>
                      </a:moveTo>
                      <a:cubicBezTo>
                        <a:pt x="1267" y="570"/>
                        <a:pt x="1458" y="792"/>
                        <a:pt x="1458" y="1014"/>
                      </a:cubicBezTo>
                      <a:cubicBezTo>
                        <a:pt x="1458" y="1267"/>
                        <a:pt x="1267" y="1489"/>
                        <a:pt x="1014" y="1489"/>
                      </a:cubicBezTo>
                      <a:cubicBezTo>
                        <a:pt x="761" y="1489"/>
                        <a:pt x="571" y="1267"/>
                        <a:pt x="571" y="1014"/>
                      </a:cubicBezTo>
                      <a:cubicBezTo>
                        <a:pt x="571" y="792"/>
                        <a:pt x="761" y="570"/>
                        <a:pt x="1014" y="570"/>
                      </a:cubicBezTo>
                      <a:close/>
                      <a:moveTo>
                        <a:pt x="1014" y="0"/>
                      </a:moveTo>
                      <a:cubicBezTo>
                        <a:pt x="444" y="0"/>
                        <a:pt x="1" y="475"/>
                        <a:pt x="1" y="1014"/>
                      </a:cubicBezTo>
                      <a:cubicBezTo>
                        <a:pt x="1" y="1584"/>
                        <a:pt x="444" y="2059"/>
                        <a:pt x="1014" y="2059"/>
                      </a:cubicBezTo>
                      <a:cubicBezTo>
                        <a:pt x="1584" y="2059"/>
                        <a:pt x="2028" y="1584"/>
                        <a:pt x="2028" y="1014"/>
                      </a:cubicBezTo>
                      <a:cubicBezTo>
                        <a:pt x="2028" y="475"/>
                        <a:pt x="1584" y="0"/>
                        <a:pt x="1014" y="0"/>
                      </a:cubicBez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5" name="Google Shape;2683;p30">
                  <a:extLst>
                    <a:ext uri="{FF2B5EF4-FFF2-40B4-BE49-F238E27FC236}">
                      <a16:creationId xmlns:a16="http://schemas.microsoft.com/office/drawing/2014/main" id="{FD977083-76BA-F893-D334-F48A68F4F70A}"/>
                    </a:ext>
                  </a:extLst>
                </p:cNvPr>
                <p:cNvSpPr/>
                <p:nvPr/>
              </p:nvSpPr>
              <p:spPr>
                <a:xfrm>
                  <a:off x="7252908" y="3856298"/>
                  <a:ext cx="9715" cy="1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8" h="603" extrusionOk="0">
                      <a:moveTo>
                        <a:pt x="1" y="1"/>
                      </a:moveTo>
                      <a:lnTo>
                        <a:pt x="1" y="603"/>
                      </a:lnTo>
                      <a:lnTo>
                        <a:pt x="317" y="603"/>
                      </a:lnTo>
                      <a:lnTo>
                        <a:pt x="317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6" name="Google Shape;2684;p30">
                  <a:extLst>
                    <a:ext uri="{FF2B5EF4-FFF2-40B4-BE49-F238E27FC236}">
                      <a16:creationId xmlns:a16="http://schemas.microsoft.com/office/drawing/2014/main" id="{19006B71-6DEE-429A-7E25-04FDA55794B3}"/>
                    </a:ext>
                  </a:extLst>
                </p:cNvPr>
                <p:cNvSpPr/>
                <p:nvPr/>
              </p:nvSpPr>
              <p:spPr>
                <a:xfrm>
                  <a:off x="7233570" y="3859200"/>
                  <a:ext cx="18422" cy="21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698" extrusionOk="0">
                      <a:moveTo>
                        <a:pt x="285" y="1"/>
                      </a:moveTo>
                      <a:lnTo>
                        <a:pt x="0" y="159"/>
                      </a:lnTo>
                      <a:lnTo>
                        <a:pt x="317" y="698"/>
                      </a:lnTo>
                      <a:lnTo>
                        <a:pt x="602" y="508"/>
                      </a:lnTo>
                      <a:lnTo>
                        <a:pt x="285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7" name="Google Shape;2685;p30">
                  <a:extLst>
                    <a:ext uri="{FF2B5EF4-FFF2-40B4-BE49-F238E27FC236}">
                      <a16:creationId xmlns:a16="http://schemas.microsoft.com/office/drawing/2014/main" id="{43C0713A-7E09-125E-3122-180021884DA0}"/>
                    </a:ext>
                  </a:extLst>
                </p:cNvPr>
                <p:cNvSpPr/>
                <p:nvPr/>
              </p:nvSpPr>
              <p:spPr>
                <a:xfrm>
                  <a:off x="7220983" y="3870839"/>
                  <a:ext cx="21324" cy="18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602" extrusionOk="0">
                      <a:moveTo>
                        <a:pt x="159" y="0"/>
                      </a:moveTo>
                      <a:lnTo>
                        <a:pt x="1" y="285"/>
                      </a:lnTo>
                      <a:lnTo>
                        <a:pt x="539" y="602"/>
                      </a:lnTo>
                      <a:lnTo>
                        <a:pt x="697" y="317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8" name="Google Shape;2686;p30">
                  <a:extLst>
                    <a:ext uri="{FF2B5EF4-FFF2-40B4-BE49-F238E27FC236}">
                      <a16:creationId xmlns:a16="http://schemas.microsoft.com/office/drawing/2014/main" id="{EC75AB93-B593-44AC-4BAF-0B866EDC87BB}"/>
                    </a:ext>
                  </a:extLst>
                </p:cNvPr>
                <p:cNvSpPr/>
                <p:nvPr/>
              </p:nvSpPr>
              <p:spPr>
                <a:xfrm>
                  <a:off x="7218081" y="3890178"/>
                  <a:ext cx="19399" cy="106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49" extrusionOk="0">
                      <a:moveTo>
                        <a:pt x="1" y="0"/>
                      </a:moveTo>
                      <a:lnTo>
                        <a:pt x="1" y="349"/>
                      </a:lnTo>
                      <a:lnTo>
                        <a:pt x="634" y="349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9" name="Google Shape;2687;p30">
                  <a:extLst>
                    <a:ext uri="{FF2B5EF4-FFF2-40B4-BE49-F238E27FC236}">
                      <a16:creationId xmlns:a16="http://schemas.microsoft.com/office/drawing/2014/main" id="{E2414DB6-90C9-9A22-BFB4-42C632822938}"/>
                    </a:ext>
                  </a:extLst>
                </p:cNvPr>
                <p:cNvSpPr/>
                <p:nvPr/>
              </p:nvSpPr>
              <p:spPr>
                <a:xfrm>
                  <a:off x="7220983" y="3901787"/>
                  <a:ext cx="21324" cy="1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603" extrusionOk="0">
                      <a:moveTo>
                        <a:pt x="539" y="0"/>
                      </a:moveTo>
                      <a:lnTo>
                        <a:pt x="1" y="317"/>
                      </a:lnTo>
                      <a:lnTo>
                        <a:pt x="159" y="602"/>
                      </a:lnTo>
                      <a:lnTo>
                        <a:pt x="697" y="285"/>
                      </a:lnTo>
                      <a:lnTo>
                        <a:pt x="539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688;p30">
                  <a:extLst>
                    <a:ext uri="{FF2B5EF4-FFF2-40B4-BE49-F238E27FC236}">
                      <a16:creationId xmlns:a16="http://schemas.microsoft.com/office/drawing/2014/main" id="{9CE57DFD-B07D-62EF-3099-E0ACFDEEABC4}"/>
                    </a:ext>
                  </a:extLst>
                </p:cNvPr>
                <p:cNvSpPr/>
                <p:nvPr/>
              </p:nvSpPr>
              <p:spPr>
                <a:xfrm>
                  <a:off x="7233570" y="3911471"/>
                  <a:ext cx="18422" cy="21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697" extrusionOk="0">
                      <a:moveTo>
                        <a:pt x="317" y="0"/>
                      </a:moveTo>
                      <a:lnTo>
                        <a:pt x="0" y="507"/>
                      </a:lnTo>
                      <a:lnTo>
                        <a:pt x="285" y="697"/>
                      </a:lnTo>
                      <a:lnTo>
                        <a:pt x="602" y="158"/>
                      </a:lnTo>
                      <a:lnTo>
                        <a:pt x="317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689;p30">
                  <a:extLst>
                    <a:ext uri="{FF2B5EF4-FFF2-40B4-BE49-F238E27FC236}">
                      <a16:creationId xmlns:a16="http://schemas.microsoft.com/office/drawing/2014/main" id="{A32E08EE-A1DD-054F-EDC6-9B84E338B422}"/>
                    </a:ext>
                  </a:extLst>
                </p:cNvPr>
                <p:cNvSpPr/>
                <p:nvPr/>
              </p:nvSpPr>
              <p:spPr>
                <a:xfrm>
                  <a:off x="7252908" y="3916298"/>
                  <a:ext cx="10693" cy="1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" h="603" extrusionOk="0">
                      <a:moveTo>
                        <a:pt x="1" y="0"/>
                      </a:moveTo>
                      <a:lnTo>
                        <a:pt x="1" y="602"/>
                      </a:lnTo>
                      <a:lnTo>
                        <a:pt x="349" y="602"/>
                      </a:lnTo>
                      <a:lnTo>
                        <a:pt x="349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690;p30">
                  <a:extLst>
                    <a:ext uri="{FF2B5EF4-FFF2-40B4-BE49-F238E27FC236}">
                      <a16:creationId xmlns:a16="http://schemas.microsoft.com/office/drawing/2014/main" id="{107DCFF1-65A8-97BD-2503-B0730B8569E4}"/>
                    </a:ext>
                  </a:extLst>
                </p:cNvPr>
                <p:cNvSpPr/>
                <p:nvPr/>
              </p:nvSpPr>
              <p:spPr>
                <a:xfrm>
                  <a:off x="7264517" y="3910493"/>
                  <a:ext cx="17444" cy="21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" h="698" extrusionOk="0">
                      <a:moveTo>
                        <a:pt x="286" y="0"/>
                      </a:moveTo>
                      <a:lnTo>
                        <a:pt x="1" y="159"/>
                      </a:lnTo>
                      <a:lnTo>
                        <a:pt x="286" y="697"/>
                      </a:lnTo>
                      <a:lnTo>
                        <a:pt x="571" y="539"/>
                      </a:lnTo>
                      <a:lnTo>
                        <a:pt x="286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691;p30">
                  <a:extLst>
                    <a:ext uri="{FF2B5EF4-FFF2-40B4-BE49-F238E27FC236}">
                      <a16:creationId xmlns:a16="http://schemas.microsoft.com/office/drawing/2014/main" id="{9F3E737C-E081-0D6E-1353-4B6DC8FA5B17}"/>
                    </a:ext>
                  </a:extLst>
                </p:cNvPr>
                <p:cNvSpPr/>
                <p:nvPr/>
              </p:nvSpPr>
              <p:spPr>
                <a:xfrm>
                  <a:off x="7274201" y="3900809"/>
                  <a:ext cx="20346" cy="18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" h="603" extrusionOk="0">
                      <a:moveTo>
                        <a:pt x="159" y="1"/>
                      </a:moveTo>
                      <a:lnTo>
                        <a:pt x="1" y="286"/>
                      </a:lnTo>
                      <a:lnTo>
                        <a:pt x="507" y="602"/>
                      </a:lnTo>
                      <a:lnTo>
                        <a:pt x="666" y="317"/>
                      </a:lnTo>
                      <a:lnTo>
                        <a:pt x="159" y="1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692;p30">
                  <a:extLst>
                    <a:ext uri="{FF2B5EF4-FFF2-40B4-BE49-F238E27FC236}">
                      <a16:creationId xmlns:a16="http://schemas.microsoft.com/office/drawing/2014/main" id="{EE829AEE-1E64-0307-EF77-7E0480B9E1B5}"/>
                    </a:ext>
                  </a:extLst>
                </p:cNvPr>
                <p:cNvSpPr/>
                <p:nvPr/>
              </p:nvSpPr>
              <p:spPr>
                <a:xfrm>
                  <a:off x="7279028" y="3890178"/>
                  <a:ext cx="18422" cy="9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3" h="318" extrusionOk="0">
                      <a:moveTo>
                        <a:pt x="1" y="0"/>
                      </a:moveTo>
                      <a:lnTo>
                        <a:pt x="1" y="317"/>
                      </a:lnTo>
                      <a:lnTo>
                        <a:pt x="603" y="317"/>
                      </a:lnTo>
                      <a:lnTo>
                        <a:pt x="603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693;p30">
                  <a:extLst>
                    <a:ext uri="{FF2B5EF4-FFF2-40B4-BE49-F238E27FC236}">
                      <a16:creationId xmlns:a16="http://schemas.microsoft.com/office/drawing/2014/main" id="{06317FA9-D4C7-C86F-22DC-B20EB5A3BBAC}"/>
                    </a:ext>
                  </a:extLst>
                </p:cNvPr>
                <p:cNvSpPr/>
                <p:nvPr/>
              </p:nvSpPr>
              <p:spPr>
                <a:xfrm>
                  <a:off x="7273224" y="3870839"/>
                  <a:ext cx="21324" cy="18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602" extrusionOk="0">
                      <a:moveTo>
                        <a:pt x="539" y="0"/>
                      </a:moveTo>
                      <a:lnTo>
                        <a:pt x="1" y="317"/>
                      </a:lnTo>
                      <a:lnTo>
                        <a:pt x="159" y="602"/>
                      </a:lnTo>
                      <a:lnTo>
                        <a:pt x="698" y="285"/>
                      </a:lnTo>
                      <a:lnTo>
                        <a:pt x="539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694;p30">
                  <a:extLst>
                    <a:ext uri="{FF2B5EF4-FFF2-40B4-BE49-F238E27FC236}">
                      <a16:creationId xmlns:a16="http://schemas.microsoft.com/office/drawing/2014/main" id="{8D4DAB2D-C865-E62D-B5D1-AEE439A6B0FB}"/>
                    </a:ext>
                  </a:extLst>
                </p:cNvPr>
                <p:cNvSpPr/>
                <p:nvPr/>
              </p:nvSpPr>
              <p:spPr>
                <a:xfrm>
                  <a:off x="7263570" y="3858253"/>
                  <a:ext cx="18391" cy="21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698" extrusionOk="0">
                      <a:moveTo>
                        <a:pt x="317" y="0"/>
                      </a:moveTo>
                      <a:lnTo>
                        <a:pt x="0" y="539"/>
                      </a:lnTo>
                      <a:lnTo>
                        <a:pt x="285" y="697"/>
                      </a:lnTo>
                      <a:lnTo>
                        <a:pt x="602" y="159"/>
                      </a:lnTo>
                      <a:lnTo>
                        <a:pt x="317" y="0"/>
                      </a:ln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695;p30">
                  <a:extLst>
                    <a:ext uri="{FF2B5EF4-FFF2-40B4-BE49-F238E27FC236}">
                      <a16:creationId xmlns:a16="http://schemas.microsoft.com/office/drawing/2014/main" id="{CDF057EE-674F-4867-B27F-5BD4004392D7}"/>
                    </a:ext>
                  </a:extLst>
                </p:cNvPr>
                <p:cNvSpPr/>
                <p:nvPr/>
              </p:nvSpPr>
              <p:spPr>
                <a:xfrm>
                  <a:off x="7258713" y="3696674"/>
                  <a:ext cx="295113" cy="443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60" h="14505" extrusionOk="0">
                      <a:moveTo>
                        <a:pt x="6145" y="1"/>
                      </a:moveTo>
                      <a:lnTo>
                        <a:pt x="6145" y="1"/>
                      </a:lnTo>
                      <a:cubicBezTo>
                        <a:pt x="6303" y="381"/>
                        <a:pt x="6398" y="761"/>
                        <a:pt x="6461" y="1172"/>
                      </a:cubicBezTo>
                      <a:cubicBezTo>
                        <a:pt x="6715" y="2819"/>
                        <a:pt x="6430" y="4593"/>
                        <a:pt x="5416" y="5891"/>
                      </a:cubicBezTo>
                      <a:cubicBezTo>
                        <a:pt x="3928" y="7791"/>
                        <a:pt x="1046" y="8520"/>
                        <a:pt x="1" y="10641"/>
                      </a:cubicBezTo>
                      <a:cubicBezTo>
                        <a:pt x="349" y="10958"/>
                        <a:pt x="793" y="11148"/>
                        <a:pt x="1299" y="11148"/>
                      </a:cubicBezTo>
                      <a:cubicBezTo>
                        <a:pt x="1648" y="11591"/>
                        <a:pt x="2186" y="11845"/>
                        <a:pt x="2819" y="11845"/>
                      </a:cubicBezTo>
                      <a:cubicBezTo>
                        <a:pt x="3104" y="11845"/>
                        <a:pt x="3358" y="11781"/>
                        <a:pt x="3611" y="11686"/>
                      </a:cubicBezTo>
                      <a:cubicBezTo>
                        <a:pt x="3864" y="12225"/>
                        <a:pt x="4118" y="13112"/>
                        <a:pt x="3959" y="14378"/>
                      </a:cubicBezTo>
                      <a:lnTo>
                        <a:pt x="5290" y="14505"/>
                      </a:lnTo>
                      <a:cubicBezTo>
                        <a:pt x="5290" y="14505"/>
                        <a:pt x="5353" y="12732"/>
                        <a:pt x="5131" y="11528"/>
                      </a:cubicBezTo>
                      <a:lnTo>
                        <a:pt x="5131" y="11528"/>
                      </a:lnTo>
                      <a:cubicBezTo>
                        <a:pt x="5290" y="11560"/>
                        <a:pt x="5448" y="11591"/>
                        <a:pt x="5606" y="11591"/>
                      </a:cubicBezTo>
                      <a:cubicBezTo>
                        <a:pt x="6683" y="11591"/>
                        <a:pt x="7570" y="10705"/>
                        <a:pt x="7570" y="9628"/>
                      </a:cubicBezTo>
                      <a:cubicBezTo>
                        <a:pt x="7570" y="9470"/>
                        <a:pt x="7538" y="9343"/>
                        <a:pt x="7506" y="9185"/>
                      </a:cubicBezTo>
                      <a:lnTo>
                        <a:pt x="7696" y="9185"/>
                      </a:lnTo>
                      <a:cubicBezTo>
                        <a:pt x="8773" y="9185"/>
                        <a:pt x="9660" y="8330"/>
                        <a:pt x="9660" y="7253"/>
                      </a:cubicBezTo>
                      <a:cubicBezTo>
                        <a:pt x="9660" y="6873"/>
                        <a:pt x="9565" y="6556"/>
                        <a:pt x="9375" y="6271"/>
                      </a:cubicBezTo>
                      <a:cubicBezTo>
                        <a:pt x="9565" y="5954"/>
                        <a:pt x="9660" y="5638"/>
                        <a:pt x="9660" y="5258"/>
                      </a:cubicBezTo>
                      <a:cubicBezTo>
                        <a:pt x="9660" y="4593"/>
                        <a:pt x="9312" y="3991"/>
                        <a:pt x="8805" y="3643"/>
                      </a:cubicBezTo>
                      <a:cubicBezTo>
                        <a:pt x="8678" y="2914"/>
                        <a:pt x="8108" y="2312"/>
                        <a:pt x="7380" y="2122"/>
                      </a:cubicBezTo>
                      <a:cubicBezTo>
                        <a:pt x="7411" y="2027"/>
                        <a:pt x="7411" y="1901"/>
                        <a:pt x="7411" y="1806"/>
                      </a:cubicBezTo>
                      <a:cubicBezTo>
                        <a:pt x="7411" y="982"/>
                        <a:pt x="6905" y="286"/>
                        <a:pt x="6145" y="1"/>
                      </a:cubicBezTo>
                      <a:close/>
                    </a:path>
                  </a:pathLst>
                </a:custGeom>
                <a:solidFill>
                  <a:srgbClr val="CECE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</p:grpSp>
        <p:sp>
          <p:nvSpPr>
            <p:cNvPr id="2381" name="Google Shape;2573;p29">
              <a:extLst>
                <a:ext uri="{FF2B5EF4-FFF2-40B4-BE49-F238E27FC236}">
                  <a16:creationId xmlns:a16="http://schemas.microsoft.com/office/drawing/2014/main" id="{AC5CA2E2-C621-8352-CC8F-E11E5315986B}"/>
                </a:ext>
              </a:extLst>
            </p:cNvPr>
            <p:cNvSpPr txBox="1"/>
            <p:nvPr/>
          </p:nvSpPr>
          <p:spPr>
            <a:xfrm>
              <a:off x="16278985" y="2533296"/>
              <a:ext cx="1564888" cy="562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latin typeface="Fira Sans Medium"/>
                  <a:ea typeface="Fira Sans Medium"/>
                  <a:cs typeface="Fira Sans Medium"/>
                  <a:sym typeface="Fira Sans Medium"/>
                </a:rPr>
                <a:t>BI TOOLS</a:t>
              </a:r>
              <a:endParaRPr sz="2400" dirty="0"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pic>
          <p:nvPicPr>
            <p:cNvPr id="2386" name="Picture 2385" descr="A blue cloud with white text&#10;&#10;Description automatically generated">
              <a:extLst>
                <a:ext uri="{FF2B5EF4-FFF2-40B4-BE49-F238E27FC236}">
                  <a16:creationId xmlns:a16="http://schemas.microsoft.com/office/drawing/2014/main" id="{91A58F8B-DADD-CC96-86C9-DCD938BB7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60" r="10618"/>
            <a:stretch/>
          </p:blipFill>
          <p:spPr>
            <a:xfrm>
              <a:off x="8582549" y="2340593"/>
              <a:ext cx="1253906" cy="961806"/>
            </a:xfrm>
            <a:prstGeom prst="rect">
              <a:avLst/>
            </a:prstGeom>
          </p:spPr>
        </p:pic>
        <p:pic>
          <p:nvPicPr>
            <p:cNvPr id="2388" name="Picture 238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5A9CFE0-E898-0A4F-E3B8-54C91FCDE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0880" y="3421380"/>
              <a:ext cx="731520" cy="731520"/>
            </a:xfrm>
            <a:prstGeom prst="rect">
              <a:avLst/>
            </a:prstGeom>
          </p:spPr>
        </p:pic>
        <p:pic>
          <p:nvPicPr>
            <p:cNvPr id="3" name="Picture 2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3BD2AD4C-5071-E8F9-4E22-A63CD08A6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6600" y="6515100"/>
              <a:ext cx="640080" cy="640080"/>
            </a:xfrm>
            <a:prstGeom prst="rect">
              <a:avLst/>
            </a:prstGeom>
          </p:spPr>
        </p:pic>
        <p:pic>
          <p:nvPicPr>
            <p:cNvPr id="5" name="Picture 4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A3B83E7-9BD7-D765-EEA8-771F6E2B1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6600" y="5036820"/>
              <a:ext cx="640080" cy="640080"/>
            </a:xfrm>
            <a:prstGeom prst="rect">
              <a:avLst/>
            </a:prstGeom>
          </p:spPr>
        </p:pic>
        <p:pic>
          <p:nvPicPr>
            <p:cNvPr id="7" name="Picture 6" descr="A blue and black cloud and a blue object&#10;&#10;Description automatically generated with medium confidence">
              <a:extLst>
                <a:ext uri="{FF2B5EF4-FFF2-40B4-BE49-F238E27FC236}">
                  <a16:creationId xmlns:a16="http://schemas.microsoft.com/office/drawing/2014/main" id="{71F9159A-BEEC-4486-A049-80E2A1662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06200" y="8069580"/>
              <a:ext cx="731520" cy="731520"/>
            </a:xfrm>
            <a:prstGeom prst="rect">
              <a:avLst/>
            </a:prstGeom>
          </p:spPr>
        </p:pic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5B3F1087-DFD4-577E-934F-016DF3E47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2800" y="8176260"/>
              <a:ext cx="548640" cy="548640"/>
            </a:xfrm>
            <a:prstGeom prst="rect">
              <a:avLst/>
            </a:prstGeom>
          </p:spPr>
        </p:pic>
        <p:sp>
          <p:nvSpPr>
            <p:cNvPr id="19" name="Google Shape;1691;p21">
              <a:extLst>
                <a:ext uri="{FF2B5EF4-FFF2-40B4-BE49-F238E27FC236}">
                  <a16:creationId xmlns:a16="http://schemas.microsoft.com/office/drawing/2014/main" id="{EAB919E7-BDBE-2DB9-44BD-2DEC3D77F844}"/>
                </a:ext>
              </a:extLst>
            </p:cNvPr>
            <p:cNvSpPr/>
            <p:nvPr/>
          </p:nvSpPr>
          <p:spPr>
            <a:xfrm rot="5400000">
              <a:off x="14623679" y="9166097"/>
              <a:ext cx="843957" cy="68523"/>
            </a:xfrm>
            <a:custGeom>
              <a:avLst/>
              <a:gdLst/>
              <a:ahLst/>
              <a:cxnLst/>
              <a:rect l="l" t="t" r="r" b="b"/>
              <a:pathLst>
                <a:path w="138173" h="2377" extrusionOk="0">
                  <a:moveTo>
                    <a:pt x="1" y="1"/>
                  </a:moveTo>
                  <a:lnTo>
                    <a:pt x="1" y="2376"/>
                  </a:lnTo>
                  <a:lnTo>
                    <a:pt x="138173" y="2376"/>
                  </a:lnTo>
                  <a:lnTo>
                    <a:pt x="1381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691;p21">
              <a:extLst>
                <a:ext uri="{FF2B5EF4-FFF2-40B4-BE49-F238E27FC236}">
                  <a16:creationId xmlns:a16="http://schemas.microsoft.com/office/drawing/2014/main" id="{F5B23DF9-74DB-1A89-D7C6-90E62C09E7EA}"/>
                </a:ext>
              </a:extLst>
            </p:cNvPr>
            <p:cNvSpPr/>
            <p:nvPr/>
          </p:nvSpPr>
          <p:spPr>
            <a:xfrm rot="5400000">
              <a:off x="11448132" y="9185851"/>
              <a:ext cx="833488" cy="45719"/>
            </a:xfrm>
            <a:custGeom>
              <a:avLst/>
              <a:gdLst/>
              <a:ahLst/>
              <a:cxnLst/>
              <a:rect l="l" t="t" r="r" b="b"/>
              <a:pathLst>
                <a:path w="138173" h="2377" extrusionOk="0">
                  <a:moveTo>
                    <a:pt x="1" y="1"/>
                  </a:moveTo>
                  <a:lnTo>
                    <a:pt x="1" y="2376"/>
                  </a:lnTo>
                  <a:lnTo>
                    <a:pt x="138173" y="2376"/>
                  </a:lnTo>
                  <a:lnTo>
                    <a:pt x="1381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1691;p21">
              <a:extLst>
                <a:ext uri="{FF2B5EF4-FFF2-40B4-BE49-F238E27FC236}">
                  <a16:creationId xmlns:a16="http://schemas.microsoft.com/office/drawing/2014/main" id="{3E19A500-3EC3-6B56-8698-0A4CDD8EC64E}"/>
                </a:ext>
              </a:extLst>
            </p:cNvPr>
            <p:cNvSpPr/>
            <p:nvPr/>
          </p:nvSpPr>
          <p:spPr>
            <a:xfrm rot="10800000">
              <a:off x="9230778" y="9579734"/>
              <a:ext cx="5795861" cy="45719"/>
            </a:xfrm>
            <a:custGeom>
              <a:avLst/>
              <a:gdLst/>
              <a:ahLst/>
              <a:cxnLst/>
              <a:rect l="l" t="t" r="r" b="b"/>
              <a:pathLst>
                <a:path w="138173" h="2377" extrusionOk="0">
                  <a:moveTo>
                    <a:pt x="1" y="1"/>
                  </a:moveTo>
                  <a:lnTo>
                    <a:pt x="1" y="2376"/>
                  </a:lnTo>
                  <a:lnTo>
                    <a:pt x="138173" y="2376"/>
                  </a:lnTo>
                  <a:lnTo>
                    <a:pt x="1381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1A7BD66-5EB2-8C21-951A-3C7E38255E28}"/>
                </a:ext>
              </a:extLst>
            </p:cNvPr>
            <p:cNvGrpSpPr/>
            <p:nvPr/>
          </p:nvGrpSpPr>
          <p:grpSpPr>
            <a:xfrm rot="10800000">
              <a:off x="7667519" y="6915343"/>
              <a:ext cx="1611824" cy="299784"/>
              <a:chOff x="7786028" y="8167092"/>
              <a:chExt cx="1848671" cy="225537"/>
            </a:xfrm>
          </p:grpSpPr>
          <p:sp>
            <p:nvSpPr>
              <p:cNvPr id="25" name="Google Shape;1691;p21">
                <a:extLst>
                  <a:ext uri="{FF2B5EF4-FFF2-40B4-BE49-F238E27FC236}">
                    <a16:creationId xmlns:a16="http://schemas.microsoft.com/office/drawing/2014/main" id="{E821B14A-8A4B-2F8E-C16A-F7E00E213054}"/>
                  </a:ext>
                </a:extLst>
              </p:cNvPr>
              <p:cNvSpPr/>
              <p:nvPr/>
            </p:nvSpPr>
            <p:spPr>
              <a:xfrm>
                <a:off x="7786028" y="8259002"/>
                <a:ext cx="1632800" cy="37968"/>
              </a:xfrm>
              <a:custGeom>
                <a:avLst/>
                <a:gdLst/>
                <a:ahLst/>
                <a:cxnLst/>
                <a:rect l="l" t="t" r="r" b="b"/>
                <a:pathLst>
                  <a:path w="138173" h="2377" extrusionOk="0">
                    <a:moveTo>
                      <a:pt x="1" y="1"/>
                    </a:moveTo>
                    <a:lnTo>
                      <a:pt x="1" y="2376"/>
                    </a:lnTo>
                    <a:lnTo>
                      <a:pt x="138173" y="2376"/>
                    </a:lnTo>
                    <a:lnTo>
                      <a:pt x="138173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1692;p21">
                <a:extLst>
                  <a:ext uri="{FF2B5EF4-FFF2-40B4-BE49-F238E27FC236}">
                    <a16:creationId xmlns:a16="http://schemas.microsoft.com/office/drawing/2014/main" id="{4F33C965-5E65-086F-77D5-717F10AEF84A}"/>
                  </a:ext>
                </a:extLst>
              </p:cNvPr>
              <p:cNvSpPr/>
              <p:nvPr/>
            </p:nvSpPr>
            <p:spPr>
              <a:xfrm>
                <a:off x="9367493" y="8167092"/>
                <a:ext cx="267206" cy="225537"/>
              </a:xfrm>
              <a:custGeom>
                <a:avLst/>
                <a:gdLst/>
                <a:ahLst/>
                <a:cxnLst/>
                <a:rect l="l" t="t" r="r" b="b"/>
                <a:pathLst>
                  <a:path w="8330" h="7031" extrusionOk="0">
                    <a:moveTo>
                      <a:pt x="1" y="0"/>
                    </a:moveTo>
                    <a:lnTo>
                      <a:pt x="1489" y="3516"/>
                    </a:lnTo>
                    <a:lnTo>
                      <a:pt x="1" y="7031"/>
                    </a:lnTo>
                    <a:lnTo>
                      <a:pt x="8330" y="35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27" name="Google Shape;1691;p21">
              <a:extLst>
                <a:ext uri="{FF2B5EF4-FFF2-40B4-BE49-F238E27FC236}">
                  <a16:creationId xmlns:a16="http://schemas.microsoft.com/office/drawing/2014/main" id="{0E6EB45A-E20A-28BA-ADF9-62780BF7F3B1}"/>
                </a:ext>
              </a:extLst>
            </p:cNvPr>
            <p:cNvSpPr/>
            <p:nvPr/>
          </p:nvSpPr>
          <p:spPr>
            <a:xfrm rot="5400000">
              <a:off x="7969345" y="8305055"/>
              <a:ext cx="2572557" cy="47437"/>
            </a:xfrm>
            <a:custGeom>
              <a:avLst/>
              <a:gdLst/>
              <a:ahLst/>
              <a:cxnLst/>
              <a:rect l="l" t="t" r="r" b="b"/>
              <a:pathLst>
                <a:path w="138173" h="2377" extrusionOk="0">
                  <a:moveTo>
                    <a:pt x="1" y="1"/>
                  </a:moveTo>
                  <a:lnTo>
                    <a:pt x="1" y="2376"/>
                  </a:lnTo>
                  <a:lnTo>
                    <a:pt x="138173" y="2376"/>
                  </a:lnTo>
                  <a:lnTo>
                    <a:pt x="138173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705;p21">
            <a:extLst>
              <a:ext uri="{FF2B5EF4-FFF2-40B4-BE49-F238E27FC236}">
                <a16:creationId xmlns:a16="http://schemas.microsoft.com/office/drawing/2014/main" id="{4B902A6C-1C8B-4B6A-BC79-9BDC91131784}"/>
              </a:ext>
            </a:extLst>
          </p:cNvPr>
          <p:cNvSpPr/>
          <p:nvPr/>
        </p:nvSpPr>
        <p:spPr>
          <a:xfrm>
            <a:off x="1958497" y="5727360"/>
            <a:ext cx="430769" cy="971210"/>
          </a:xfrm>
          <a:custGeom>
            <a:avLst/>
            <a:gdLst/>
            <a:ahLst/>
            <a:cxnLst/>
            <a:rect l="l" t="t" r="r" b="b"/>
            <a:pathLst>
              <a:path w="13429" h="30277" extrusionOk="0">
                <a:moveTo>
                  <a:pt x="4751" y="1"/>
                </a:moveTo>
                <a:cubicBezTo>
                  <a:pt x="2154" y="1"/>
                  <a:pt x="1" y="2123"/>
                  <a:pt x="1" y="4751"/>
                </a:cubicBezTo>
                <a:lnTo>
                  <a:pt x="1" y="25526"/>
                </a:lnTo>
                <a:cubicBezTo>
                  <a:pt x="1" y="28123"/>
                  <a:pt x="2154" y="30276"/>
                  <a:pt x="4751" y="30276"/>
                </a:cubicBezTo>
                <a:lnTo>
                  <a:pt x="13428" y="30276"/>
                </a:lnTo>
                <a:lnTo>
                  <a:pt x="1342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FFFFFF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3</a:t>
            </a:r>
            <a:endParaRPr sz="3000" dirty="0">
              <a:solidFill>
                <a:srgbClr val="FFFFFF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29" name="Google Shape;1712;p21">
            <a:extLst>
              <a:ext uri="{FF2B5EF4-FFF2-40B4-BE49-F238E27FC236}">
                <a16:creationId xmlns:a16="http://schemas.microsoft.com/office/drawing/2014/main" id="{A29C5468-4596-A7AD-AEFC-D0432ADD0EC3}"/>
              </a:ext>
            </a:extLst>
          </p:cNvPr>
          <p:cNvSpPr txBox="1"/>
          <p:nvPr/>
        </p:nvSpPr>
        <p:spPr>
          <a:xfrm>
            <a:off x="2390145" y="5715815"/>
            <a:ext cx="4639804" cy="96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00B05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PHASE | </a:t>
            </a:r>
            <a:r>
              <a:rPr lang="en-GB" sz="3200" dirty="0">
                <a:solidFill>
                  <a:srgbClr val="00B05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VISUALIZATION</a:t>
            </a: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>
                <a:solidFill>
                  <a:srgbClr val="00B05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Dashboard</a:t>
            </a:r>
            <a:endParaRPr sz="2000" dirty="0">
              <a:solidFill>
                <a:srgbClr val="00B05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4665" name="Group 4664">
            <a:extLst>
              <a:ext uri="{FF2B5EF4-FFF2-40B4-BE49-F238E27FC236}">
                <a16:creationId xmlns:a16="http://schemas.microsoft.com/office/drawing/2014/main" id="{9E4F9D8C-8CEF-A669-B0E5-7BE102385D3A}"/>
              </a:ext>
            </a:extLst>
          </p:cNvPr>
          <p:cNvGrpSpPr/>
          <p:nvPr/>
        </p:nvGrpSpPr>
        <p:grpSpPr>
          <a:xfrm>
            <a:off x="2745229" y="6761368"/>
            <a:ext cx="3657600" cy="2743200"/>
            <a:chOff x="2749710" y="6809228"/>
            <a:chExt cx="4063618" cy="3056198"/>
          </a:xfrm>
        </p:grpSpPr>
        <p:sp>
          <p:nvSpPr>
            <p:cNvPr id="31" name="Google Shape;1500;p18">
              <a:extLst>
                <a:ext uri="{FF2B5EF4-FFF2-40B4-BE49-F238E27FC236}">
                  <a16:creationId xmlns:a16="http://schemas.microsoft.com/office/drawing/2014/main" id="{172CA5E8-6462-505C-CB36-593511DC72BB}"/>
                </a:ext>
              </a:extLst>
            </p:cNvPr>
            <p:cNvSpPr/>
            <p:nvPr/>
          </p:nvSpPr>
          <p:spPr>
            <a:xfrm rot="5400000">
              <a:off x="5704068" y="8161205"/>
              <a:ext cx="1435518" cy="783002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357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01;p18">
              <a:extLst>
                <a:ext uri="{FF2B5EF4-FFF2-40B4-BE49-F238E27FC236}">
                  <a16:creationId xmlns:a16="http://schemas.microsoft.com/office/drawing/2014/main" id="{A92EFAE1-0B5F-6EE9-CBD7-9A45542B1F58}"/>
                </a:ext>
              </a:extLst>
            </p:cNvPr>
            <p:cNvSpPr/>
            <p:nvPr/>
          </p:nvSpPr>
          <p:spPr>
            <a:xfrm rot="5400000">
              <a:off x="3755778" y="6809250"/>
              <a:ext cx="2051526" cy="2051482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02;p18">
              <a:extLst>
                <a:ext uri="{FF2B5EF4-FFF2-40B4-BE49-F238E27FC236}">
                  <a16:creationId xmlns:a16="http://schemas.microsoft.com/office/drawing/2014/main" id="{7571B3A2-BFDE-62AD-2678-1622A39F4BD7}"/>
                </a:ext>
              </a:extLst>
            </p:cNvPr>
            <p:cNvSpPr/>
            <p:nvPr/>
          </p:nvSpPr>
          <p:spPr>
            <a:xfrm rot="5400000">
              <a:off x="3820199" y="6934474"/>
              <a:ext cx="1949087" cy="1774382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1533;p18">
              <a:extLst>
                <a:ext uri="{FF2B5EF4-FFF2-40B4-BE49-F238E27FC236}">
                  <a16:creationId xmlns:a16="http://schemas.microsoft.com/office/drawing/2014/main" id="{9FD59EA2-DE5B-C497-8A5D-2D0EB4A33D2B}"/>
                </a:ext>
              </a:extLst>
            </p:cNvPr>
            <p:cNvSpPr/>
            <p:nvPr/>
          </p:nvSpPr>
          <p:spPr>
            <a:xfrm rot="5400000">
              <a:off x="3360112" y="7429422"/>
              <a:ext cx="44" cy="82793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1534;p18">
              <a:extLst>
                <a:ext uri="{FF2B5EF4-FFF2-40B4-BE49-F238E27FC236}">
                  <a16:creationId xmlns:a16="http://schemas.microsoft.com/office/drawing/2014/main" id="{2E4B0FA7-D79C-9DDB-6A8E-C1E5FA4634BE}"/>
                </a:ext>
              </a:extLst>
            </p:cNvPr>
            <p:cNvSpPr/>
            <p:nvPr/>
          </p:nvSpPr>
          <p:spPr>
            <a:xfrm rot="5400000">
              <a:off x="4366158" y="9231142"/>
              <a:ext cx="827930" cy="44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1535;p18">
              <a:extLst>
                <a:ext uri="{FF2B5EF4-FFF2-40B4-BE49-F238E27FC236}">
                  <a16:creationId xmlns:a16="http://schemas.microsoft.com/office/drawing/2014/main" id="{24EBFC43-6212-3569-6F84-C33C47601B13}"/>
                </a:ext>
              </a:extLst>
            </p:cNvPr>
            <p:cNvSpPr/>
            <p:nvPr/>
          </p:nvSpPr>
          <p:spPr>
            <a:xfrm rot="5400000">
              <a:off x="6179066" y="7429444"/>
              <a:ext cx="44" cy="827886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1536;p18">
              <a:extLst>
                <a:ext uri="{FF2B5EF4-FFF2-40B4-BE49-F238E27FC236}">
                  <a16:creationId xmlns:a16="http://schemas.microsoft.com/office/drawing/2014/main" id="{C8484838-3085-6E05-9BDF-12E2E24F4489}"/>
                </a:ext>
              </a:extLst>
            </p:cNvPr>
            <p:cNvSpPr/>
            <p:nvPr/>
          </p:nvSpPr>
          <p:spPr>
            <a:xfrm rot="5400000">
              <a:off x="5487293" y="8539347"/>
              <a:ext cx="552913" cy="552913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1537;p18">
              <a:extLst>
                <a:ext uri="{FF2B5EF4-FFF2-40B4-BE49-F238E27FC236}">
                  <a16:creationId xmlns:a16="http://schemas.microsoft.com/office/drawing/2014/main" id="{1DC432AA-40A0-0D26-66BE-635BE147DC12}"/>
                </a:ext>
              </a:extLst>
            </p:cNvPr>
            <p:cNvSpPr/>
            <p:nvPr/>
          </p:nvSpPr>
          <p:spPr>
            <a:xfrm rot="5400000">
              <a:off x="3531272" y="8532369"/>
              <a:ext cx="552913" cy="552869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1538;p18">
              <a:extLst>
                <a:ext uri="{FF2B5EF4-FFF2-40B4-BE49-F238E27FC236}">
                  <a16:creationId xmlns:a16="http://schemas.microsoft.com/office/drawing/2014/main" id="{FF275A9B-777B-3C1E-256A-8C0FFDDD007D}"/>
                </a:ext>
              </a:extLst>
            </p:cNvPr>
            <p:cNvSpPr/>
            <p:nvPr/>
          </p:nvSpPr>
          <p:spPr>
            <a:xfrm rot="5400000">
              <a:off x="3673012" y="8756875"/>
              <a:ext cx="781628" cy="1435474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C8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" name="Google Shape;1539;p18">
              <a:extLst>
                <a:ext uri="{FF2B5EF4-FFF2-40B4-BE49-F238E27FC236}">
                  <a16:creationId xmlns:a16="http://schemas.microsoft.com/office/drawing/2014/main" id="{81538607-2271-4C5E-03D9-BB6B9390BA67}"/>
                </a:ext>
              </a:extLst>
            </p:cNvPr>
            <p:cNvSpPr/>
            <p:nvPr/>
          </p:nvSpPr>
          <p:spPr>
            <a:xfrm rot="5400000">
              <a:off x="5107733" y="8756166"/>
              <a:ext cx="783046" cy="1435474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solidFill>
                <a:srgbClr val="00B05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1540;p18">
              <a:extLst>
                <a:ext uri="{FF2B5EF4-FFF2-40B4-BE49-F238E27FC236}">
                  <a16:creationId xmlns:a16="http://schemas.microsoft.com/office/drawing/2014/main" id="{FA7063F0-F2CE-FD9B-B9B7-0B096A028105}"/>
                </a:ext>
              </a:extLst>
            </p:cNvPr>
            <p:cNvSpPr/>
            <p:nvPr/>
          </p:nvSpPr>
          <p:spPr>
            <a:xfrm rot="5400000">
              <a:off x="2423474" y="8161183"/>
              <a:ext cx="1435518" cy="783046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1D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28" name="Google Shape;1848;p23">
              <a:extLst>
                <a:ext uri="{FF2B5EF4-FFF2-40B4-BE49-F238E27FC236}">
                  <a16:creationId xmlns:a16="http://schemas.microsoft.com/office/drawing/2014/main" id="{3D6161B6-4BBF-91EA-B6B5-EF3890A7F663}"/>
                </a:ext>
              </a:extLst>
            </p:cNvPr>
            <p:cNvGrpSpPr/>
            <p:nvPr/>
          </p:nvGrpSpPr>
          <p:grpSpPr>
            <a:xfrm>
              <a:off x="4114800" y="7353300"/>
              <a:ext cx="1371600" cy="914400"/>
              <a:chOff x="2553878" y="2422103"/>
              <a:chExt cx="4038381" cy="2311927"/>
            </a:xfrm>
          </p:grpSpPr>
          <p:sp>
            <p:nvSpPr>
              <p:cNvPr id="329" name="Google Shape;1849;p23">
                <a:extLst>
                  <a:ext uri="{FF2B5EF4-FFF2-40B4-BE49-F238E27FC236}">
                    <a16:creationId xmlns:a16="http://schemas.microsoft.com/office/drawing/2014/main" id="{8F93F1F5-CD5F-8AA7-F0CC-D501B017BCA0}"/>
                  </a:ext>
                </a:extLst>
              </p:cNvPr>
              <p:cNvSpPr/>
              <p:nvPr/>
            </p:nvSpPr>
            <p:spPr>
              <a:xfrm>
                <a:off x="3910378" y="2683739"/>
                <a:ext cx="114752" cy="149086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4403" extrusionOk="0">
                    <a:moveTo>
                      <a:pt x="0" y="1"/>
                    </a:moveTo>
                    <a:lnTo>
                      <a:pt x="3389" y="4403"/>
                    </a:lnTo>
                    <a:lnTo>
                      <a:pt x="3389" y="4055"/>
                    </a:lnTo>
                    <a:lnTo>
                      <a:pt x="539" y="318"/>
                    </a:lnTo>
                    <a:cubicBezTo>
                      <a:pt x="349" y="223"/>
                      <a:pt x="190" y="96"/>
                      <a:pt x="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1850;p23">
                <a:extLst>
                  <a:ext uri="{FF2B5EF4-FFF2-40B4-BE49-F238E27FC236}">
                    <a16:creationId xmlns:a16="http://schemas.microsoft.com/office/drawing/2014/main" id="{641349F6-3BF4-B4E9-803D-672728AB7AF0}"/>
                  </a:ext>
                </a:extLst>
              </p:cNvPr>
              <p:cNvSpPr/>
              <p:nvPr/>
            </p:nvSpPr>
            <p:spPr>
              <a:xfrm>
                <a:off x="3816010" y="2647306"/>
                <a:ext cx="209119" cy="271320"/>
              </a:xfrm>
              <a:custGeom>
                <a:avLst/>
                <a:gdLst/>
                <a:ahLst/>
                <a:cxnLst/>
                <a:rect l="l" t="t" r="r" b="b"/>
                <a:pathLst>
                  <a:path w="6176" h="8013" extrusionOk="0">
                    <a:moveTo>
                      <a:pt x="0" y="0"/>
                    </a:moveTo>
                    <a:lnTo>
                      <a:pt x="6176" y="8012"/>
                    </a:lnTo>
                    <a:lnTo>
                      <a:pt x="6176" y="7664"/>
                    </a:lnTo>
                    <a:lnTo>
                      <a:pt x="349" y="64"/>
                    </a:lnTo>
                    <a:cubicBezTo>
                      <a:pt x="254" y="64"/>
                      <a:pt x="127" y="32"/>
                      <a:pt x="0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1851;p23">
                <a:extLst>
                  <a:ext uri="{FF2B5EF4-FFF2-40B4-BE49-F238E27FC236}">
                    <a16:creationId xmlns:a16="http://schemas.microsoft.com/office/drawing/2014/main" id="{C3084499-4F6D-46F3-B5CC-54D22E371471}"/>
                  </a:ext>
                </a:extLst>
              </p:cNvPr>
              <p:cNvSpPr/>
              <p:nvPr/>
            </p:nvSpPr>
            <p:spPr>
              <a:xfrm>
                <a:off x="3744159" y="2638705"/>
                <a:ext cx="280970" cy="365688"/>
              </a:xfrm>
              <a:custGeom>
                <a:avLst/>
                <a:gdLst/>
                <a:ahLst/>
                <a:cxnLst/>
                <a:rect l="l" t="t" r="r" b="b"/>
                <a:pathLst>
                  <a:path w="8298" h="10800" extrusionOk="0">
                    <a:moveTo>
                      <a:pt x="1" y="1"/>
                    </a:moveTo>
                    <a:lnTo>
                      <a:pt x="8298" y="10800"/>
                    </a:lnTo>
                    <a:lnTo>
                      <a:pt x="8298" y="10452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1852;p23">
                <a:extLst>
                  <a:ext uri="{FF2B5EF4-FFF2-40B4-BE49-F238E27FC236}">
                    <a16:creationId xmlns:a16="http://schemas.microsoft.com/office/drawing/2014/main" id="{E780B227-B633-D33B-8A9B-E9F94E5CE6F7}"/>
                  </a:ext>
                </a:extLst>
              </p:cNvPr>
              <p:cNvSpPr/>
              <p:nvPr/>
            </p:nvSpPr>
            <p:spPr>
              <a:xfrm>
                <a:off x="3681958" y="2641922"/>
                <a:ext cx="343171" cy="448273"/>
              </a:xfrm>
              <a:custGeom>
                <a:avLst/>
                <a:gdLst/>
                <a:ahLst/>
                <a:cxnLst/>
                <a:rect l="l" t="t" r="r" b="b"/>
                <a:pathLst>
                  <a:path w="10135" h="13239" extrusionOk="0">
                    <a:moveTo>
                      <a:pt x="254" y="1"/>
                    </a:moveTo>
                    <a:cubicBezTo>
                      <a:pt x="159" y="1"/>
                      <a:pt x="96" y="33"/>
                      <a:pt x="1" y="33"/>
                    </a:cubicBezTo>
                    <a:lnTo>
                      <a:pt x="10135" y="13238"/>
                    </a:lnTo>
                    <a:lnTo>
                      <a:pt x="10135" y="1285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1853;p23">
                <a:extLst>
                  <a:ext uri="{FF2B5EF4-FFF2-40B4-BE49-F238E27FC236}">
                    <a16:creationId xmlns:a16="http://schemas.microsoft.com/office/drawing/2014/main" id="{F0822BEB-9204-0152-5498-3219711102E7}"/>
                  </a:ext>
                </a:extLst>
              </p:cNvPr>
              <p:cNvSpPr/>
              <p:nvPr/>
            </p:nvSpPr>
            <p:spPr>
              <a:xfrm>
                <a:off x="3627274" y="2654789"/>
                <a:ext cx="397855" cy="516907"/>
              </a:xfrm>
              <a:custGeom>
                <a:avLst/>
                <a:gdLst/>
                <a:ahLst/>
                <a:cxnLst/>
                <a:rect l="l" t="t" r="r" b="b"/>
                <a:pathLst>
                  <a:path w="11750" h="15266" extrusionOk="0">
                    <a:moveTo>
                      <a:pt x="222" y="1"/>
                    </a:moveTo>
                    <a:cubicBezTo>
                      <a:pt x="159" y="33"/>
                      <a:pt x="64" y="64"/>
                      <a:pt x="1" y="96"/>
                    </a:cubicBezTo>
                    <a:lnTo>
                      <a:pt x="11687" y="15265"/>
                    </a:lnTo>
                    <a:lnTo>
                      <a:pt x="11750" y="15170"/>
                    </a:lnTo>
                    <a:lnTo>
                      <a:pt x="11750" y="15012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1854;p23">
                <a:extLst>
                  <a:ext uri="{FF2B5EF4-FFF2-40B4-BE49-F238E27FC236}">
                    <a16:creationId xmlns:a16="http://schemas.microsoft.com/office/drawing/2014/main" id="{B6779ABB-8C5A-0E39-B8E2-A6C8FDA6C53A}"/>
                  </a:ext>
                </a:extLst>
              </p:cNvPr>
              <p:cNvSpPr/>
              <p:nvPr/>
            </p:nvSpPr>
            <p:spPr>
              <a:xfrm>
                <a:off x="3577940" y="2676256"/>
                <a:ext cx="416106" cy="538340"/>
              </a:xfrm>
              <a:custGeom>
                <a:avLst/>
                <a:gdLst/>
                <a:ahLst/>
                <a:cxnLst/>
                <a:rect l="l" t="t" r="r" b="b"/>
                <a:pathLst>
                  <a:path w="12289" h="15899" extrusionOk="0">
                    <a:moveTo>
                      <a:pt x="191" y="0"/>
                    </a:moveTo>
                    <a:cubicBezTo>
                      <a:pt x="128" y="32"/>
                      <a:pt x="64" y="64"/>
                      <a:pt x="1" y="95"/>
                    </a:cubicBezTo>
                    <a:lnTo>
                      <a:pt x="12162" y="15898"/>
                    </a:lnTo>
                    <a:cubicBezTo>
                      <a:pt x="12194" y="15835"/>
                      <a:pt x="12257" y="15771"/>
                      <a:pt x="12289" y="15708"/>
                    </a:cubicBezTo>
                    <a:lnTo>
                      <a:pt x="191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1855;p23">
                <a:extLst>
                  <a:ext uri="{FF2B5EF4-FFF2-40B4-BE49-F238E27FC236}">
                    <a16:creationId xmlns:a16="http://schemas.microsoft.com/office/drawing/2014/main" id="{4665DF5D-BC53-57C7-F5DF-A98060E383E1}"/>
                  </a:ext>
                </a:extLst>
              </p:cNvPr>
              <p:cNvSpPr/>
              <p:nvPr/>
            </p:nvSpPr>
            <p:spPr>
              <a:xfrm>
                <a:off x="3533990" y="2703039"/>
                <a:ext cx="422539" cy="545857"/>
              </a:xfrm>
              <a:custGeom>
                <a:avLst/>
                <a:gdLst/>
                <a:ahLst/>
                <a:cxnLst/>
                <a:rect l="l" t="t" r="r" b="b"/>
                <a:pathLst>
                  <a:path w="12479" h="16121" extrusionOk="0">
                    <a:moveTo>
                      <a:pt x="190" y="1"/>
                    </a:moveTo>
                    <a:lnTo>
                      <a:pt x="0" y="128"/>
                    </a:lnTo>
                    <a:lnTo>
                      <a:pt x="12320" y="16120"/>
                    </a:lnTo>
                    <a:cubicBezTo>
                      <a:pt x="12351" y="16089"/>
                      <a:pt x="12415" y="16057"/>
                      <a:pt x="12478" y="15994"/>
                    </a:cubicBezTo>
                    <a:lnTo>
                      <a:pt x="190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1856;p23">
                <a:extLst>
                  <a:ext uri="{FF2B5EF4-FFF2-40B4-BE49-F238E27FC236}">
                    <a16:creationId xmlns:a16="http://schemas.microsoft.com/office/drawing/2014/main" id="{42AB34C9-87DD-59CF-B8CE-DE773451171B}"/>
                  </a:ext>
                </a:extLst>
              </p:cNvPr>
              <p:cNvSpPr/>
              <p:nvPr/>
            </p:nvSpPr>
            <p:spPr>
              <a:xfrm>
                <a:off x="3495390" y="2736290"/>
                <a:ext cx="418239" cy="541557"/>
              </a:xfrm>
              <a:custGeom>
                <a:avLst/>
                <a:gdLst/>
                <a:ahLst/>
                <a:cxnLst/>
                <a:rect l="l" t="t" r="r" b="b"/>
                <a:pathLst>
                  <a:path w="12352" h="15994" extrusionOk="0">
                    <a:moveTo>
                      <a:pt x="159" y="1"/>
                    </a:moveTo>
                    <a:cubicBezTo>
                      <a:pt x="95" y="64"/>
                      <a:pt x="32" y="127"/>
                      <a:pt x="0" y="159"/>
                    </a:cubicBezTo>
                    <a:lnTo>
                      <a:pt x="12161" y="15994"/>
                    </a:lnTo>
                    <a:cubicBezTo>
                      <a:pt x="12225" y="15962"/>
                      <a:pt x="12288" y="15930"/>
                      <a:pt x="12351" y="15899"/>
                    </a:cubicBezTo>
                    <a:lnTo>
                      <a:pt x="159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1857;p23">
                <a:extLst>
                  <a:ext uri="{FF2B5EF4-FFF2-40B4-BE49-F238E27FC236}">
                    <a16:creationId xmlns:a16="http://schemas.microsoft.com/office/drawing/2014/main" id="{D3DC2884-AFEE-E805-0537-6154025BA6C7}"/>
                  </a:ext>
                </a:extLst>
              </p:cNvPr>
              <p:cNvSpPr/>
              <p:nvPr/>
            </p:nvSpPr>
            <p:spPr>
              <a:xfrm>
                <a:off x="3461056" y="2777057"/>
                <a:ext cx="405372" cy="523306"/>
              </a:xfrm>
              <a:custGeom>
                <a:avLst/>
                <a:gdLst/>
                <a:ahLst/>
                <a:cxnLst/>
                <a:rect l="l" t="t" r="r" b="b"/>
                <a:pathLst>
                  <a:path w="11972" h="15455" extrusionOk="0">
                    <a:moveTo>
                      <a:pt x="128" y="0"/>
                    </a:moveTo>
                    <a:cubicBezTo>
                      <a:pt x="96" y="63"/>
                      <a:pt x="33" y="127"/>
                      <a:pt x="1" y="190"/>
                    </a:cubicBezTo>
                    <a:lnTo>
                      <a:pt x="11750" y="15455"/>
                    </a:lnTo>
                    <a:lnTo>
                      <a:pt x="11972" y="15391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1858;p23">
                <a:extLst>
                  <a:ext uri="{FF2B5EF4-FFF2-40B4-BE49-F238E27FC236}">
                    <a16:creationId xmlns:a16="http://schemas.microsoft.com/office/drawing/2014/main" id="{64CAFA1A-EEF0-34D5-427F-7CDF92F9459A}"/>
                  </a:ext>
                </a:extLst>
              </p:cNvPr>
              <p:cNvSpPr/>
              <p:nvPr/>
            </p:nvSpPr>
            <p:spPr>
              <a:xfrm>
                <a:off x="3432105" y="2824224"/>
                <a:ext cx="380722" cy="491139"/>
              </a:xfrm>
              <a:custGeom>
                <a:avLst/>
                <a:gdLst/>
                <a:ahLst/>
                <a:cxnLst/>
                <a:rect l="l" t="t" r="r" b="b"/>
                <a:pathLst>
                  <a:path w="11244" h="14505" extrusionOk="0">
                    <a:moveTo>
                      <a:pt x="128" y="1"/>
                    </a:moveTo>
                    <a:cubicBezTo>
                      <a:pt x="96" y="64"/>
                      <a:pt x="33" y="159"/>
                      <a:pt x="1" y="222"/>
                    </a:cubicBezTo>
                    <a:lnTo>
                      <a:pt x="10990" y="14505"/>
                    </a:lnTo>
                    <a:cubicBezTo>
                      <a:pt x="11085" y="14505"/>
                      <a:pt x="11148" y="14473"/>
                      <a:pt x="11243" y="14473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1859;p23">
                <a:extLst>
                  <a:ext uri="{FF2B5EF4-FFF2-40B4-BE49-F238E27FC236}">
                    <a16:creationId xmlns:a16="http://schemas.microsoft.com/office/drawing/2014/main" id="{B912E7F3-AAF9-BB78-FF9B-4748516C8D91}"/>
                  </a:ext>
                </a:extLst>
              </p:cNvPr>
              <p:cNvSpPr/>
              <p:nvPr/>
            </p:nvSpPr>
            <p:spPr>
              <a:xfrm>
                <a:off x="3410672" y="2879991"/>
                <a:ext cx="342088" cy="441805"/>
              </a:xfrm>
              <a:custGeom>
                <a:avLst/>
                <a:gdLst/>
                <a:ahLst/>
                <a:cxnLst/>
                <a:rect l="l" t="t" r="r" b="b"/>
                <a:pathLst>
                  <a:path w="10103" h="13048" extrusionOk="0">
                    <a:moveTo>
                      <a:pt x="96" y="0"/>
                    </a:moveTo>
                    <a:cubicBezTo>
                      <a:pt x="64" y="95"/>
                      <a:pt x="32" y="190"/>
                      <a:pt x="1" y="285"/>
                    </a:cubicBezTo>
                    <a:lnTo>
                      <a:pt x="9818" y="13048"/>
                    </a:lnTo>
                    <a:lnTo>
                      <a:pt x="10103" y="13048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1860;p23">
                <a:extLst>
                  <a:ext uri="{FF2B5EF4-FFF2-40B4-BE49-F238E27FC236}">
                    <a16:creationId xmlns:a16="http://schemas.microsoft.com/office/drawing/2014/main" id="{B44D7D1C-0259-CF6D-A708-E7CDF8701DA1}"/>
                  </a:ext>
                </a:extLst>
              </p:cNvPr>
              <p:cNvSpPr/>
              <p:nvPr/>
            </p:nvSpPr>
            <p:spPr>
              <a:xfrm>
                <a:off x="3398889" y="2948626"/>
                <a:ext cx="284187" cy="368905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10895" extrusionOk="0">
                    <a:moveTo>
                      <a:pt x="32" y="0"/>
                    </a:moveTo>
                    <a:cubicBezTo>
                      <a:pt x="32" y="95"/>
                      <a:pt x="32" y="222"/>
                      <a:pt x="0" y="317"/>
                    </a:cubicBezTo>
                    <a:lnTo>
                      <a:pt x="8076" y="10831"/>
                    </a:lnTo>
                    <a:cubicBezTo>
                      <a:pt x="8202" y="10831"/>
                      <a:pt x="8297" y="10863"/>
                      <a:pt x="8392" y="10894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1861;p23">
                <a:extLst>
                  <a:ext uri="{FF2B5EF4-FFF2-40B4-BE49-F238E27FC236}">
                    <a16:creationId xmlns:a16="http://schemas.microsoft.com/office/drawing/2014/main" id="{4DA26950-7A4C-9775-1021-D8EAE605D889}"/>
                  </a:ext>
                </a:extLst>
              </p:cNvPr>
              <p:cNvSpPr/>
              <p:nvPr/>
            </p:nvSpPr>
            <p:spPr>
              <a:xfrm>
                <a:off x="3403155" y="3038693"/>
                <a:ext cx="194119" cy="252020"/>
              </a:xfrm>
              <a:custGeom>
                <a:avLst/>
                <a:gdLst/>
                <a:ahLst/>
                <a:cxnLst/>
                <a:rect l="l" t="t" r="r" b="b"/>
                <a:pathLst>
                  <a:path w="5733" h="744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33" y="159"/>
                      <a:pt x="64" y="317"/>
                      <a:pt x="96" y="475"/>
                    </a:cubicBezTo>
                    <a:lnTo>
                      <a:pt x="5290" y="7221"/>
                    </a:lnTo>
                    <a:cubicBezTo>
                      <a:pt x="5448" y="7284"/>
                      <a:pt x="5575" y="7379"/>
                      <a:pt x="5733" y="744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1862;p23">
                <a:extLst>
                  <a:ext uri="{FF2B5EF4-FFF2-40B4-BE49-F238E27FC236}">
                    <a16:creationId xmlns:a16="http://schemas.microsoft.com/office/drawing/2014/main" id="{35107B61-CDF1-5292-B423-C41ECA91CA38}"/>
                  </a:ext>
                </a:extLst>
              </p:cNvPr>
              <p:cNvSpPr/>
              <p:nvPr/>
            </p:nvSpPr>
            <p:spPr>
              <a:xfrm>
                <a:off x="3465356" y="4609628"/>
                <a:ext cx="2510313" cy="124402"/>
              </a:xfrm>
              <a:custGeom>
                <a:avLst/>
                <a:gdLst/>
                <a:ahLst/>
                <a:cxnLst/>
                <a:rect l="l" t="t" r="r" b="b"/>
                <a:pathLst>
                  <a:path w="74138" h="3674" extrusionOk="0">
                    <a:moveTo>
                      <a:pt x="37085" y="0"/>
                    </a:moveTo>
                    <a:cubicBezTo>
                      <a:pt x="16595" y="0"/>
                      <a:pt x="1" y="824"/>
                      <a:pt x="1" y="1837"/>
                    </a:cubicBezTo>
                    <a:cubicBezTo>
                      <a:pt x="1" y="2850"/>
                      <a:pt x="16595" y="3674"/>
                      <a:pt x="37085" y="3674"/>
                    </a:cubicBezTo>
                    <a:cubicBezTo>
                      <a:pt x="57543" y="3674"/>
                      <a:pt x="74138" y="2850"/>
                      <a:pt x="74138" y="1837"/>
                    </a:cubicBezTo>
                    <a:cubicBezTo>
                      <a:pt x="74138" y="824"/>
                      <a:pt x="57543" y="0"/>
                      <a:pt x="370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1863;p23">
                <a:extLst>
                  <a:ext uri="{FF2B5EF4-FFF2-40B4-BE49-F238E27FC236}">
                    <a16:creationId xmlns:a16="http://schemas.microsoft.com/office/drawing/2014/main" id="{F1F0C4BB-3009-F512-2D69-7CE22A189B3A}"/>
                  </a:ext>
                </a:extLst>
              </p:cNvPr>
              <p:cNvSpPr/>
              <p:nvPr/>
            </p:nvSpPr>
            <p:spPr>
              <a:xfrm>
                <a:off x="6219054" y="2870341"/>
                <a:ext cx="1828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40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381" y="824"/>
                      <a:pt x="476" y="729"/>
                      <a:pt x="539" y="60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1864;p23">
                <a:extLst>
                  <a:ext uri="{FF2B5EF4-FFF2-40B4-BE49-F238E27FC236}">
                    <a16:creationId xmlns:a16="http://schemas.microsoft.com/office/drawing/2014/main" id="{9458F371-E5C9-9586-7F50-0D025BC14905}"/>
                  </a:ext>
                </a:extLst>
              </p:cNvPr>
              <p:cNvSpPr/>
              <p:nvPr/>
            </p:nvSpPr>
            <p:spPr>
              <a:xfrm>
                <a:off x="6219054" y="3051560"/>
                <a:ext cx="13984" cy="10767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18" extrusionOk="0">
                    <a:moveTo>
                      <a:pt x="1" y="0"/>
                    </a:moveTo>
                    <a:cubicBezTo>
                      <a:pt x="33" y="190"/>
                      <a:pt x="159" y="317"/>
                      <a:pt x="286" y="317"/>
                    </a:cubicBezTo>
                    <a:cubicBezTo>
                      <a:pt x="349" y="317"/>
                      <a:pt x="381" y="317"/>
                      <a:pt x="413" y="285"/>
                    </a:cubicBezTo>
                    <a:cubicBezTo>
                      <a:pt x="349" y="222"/>
                      <a:pt x="191" y="127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1865;p23">
                <a:extLst>
                  <a:ext uri="{FF2B5EF4-FFF2-40B4-BE49-F238E27FC236}">
                    <a16:creationId xmlns:a16="http://schemas.microsoft.com/office/drawing/2014/main" id="{EF2D23DA-003C-8C8A-E7CB-3BF71A71EAFC}"/>
                  </a:ext>
                </a:extLst>
              </p:cNvPr>
              <p:cNvSpPr/>
              <p:nvPr/>
            </p:nvSpPr>
            <p:spPr>
              <a:xfrm>
                <a:off x="6219054" y="3090160"/>
                <a:ext cx="9684" cy="20418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0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412"/>
                    </a:cubicBezTo>
                    <a:cubicBezTo>
                      <a:pt x="1" y="475"/>
                      <a:pt x="1" y="539"/>
                      <a:pt x="33" y="602"/>
                    </a:cubicBezTo>
                    <a:lnTo>
                      <a:pt x="286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1866;p23">
                <a:extLst>
                  <a:ext uri="{FF2B5EF4-FFF2-40B4-BE49-F238E27FC236}">
                    <a16:creationId xmlns:a16="http://schemas.microsoft.com/office/drawing/2014/main" id="{719639BF-4629-5E71-FD76-9E650AF2AE80}"/>
                  </a:ext>
                </a:extLst>
              </p:cNvPr>
              <p:cNvSpPr/>
              <p:nvPr/>
            </p:nvSpPr>
            <p:spPr>
              <a:xfrm>
                <a:off x="6202971" y="2813490"/>
                <a:ext cx="3251" cy="1117"/>
              </a:xfrm>
              <a:custGeom>
                <a:avLst/>
                <a:gdLst/>
                <a:ahLst/>
                <a:cxnLst/>
                <a:rect l="l" t="t" r="r" b="b"/>
                <a:pathLst>
                  <a:path w="96" h="33" extrusionOk="0">
                    <a:moveTo>
                      <a:pt x="1" y="1"/>
                    </a:moveTo>
                    <a:cubicBezTo>
                      <a:pt x="32" y="1"/>
                      <a:pt x="64" y="33"/>
                      <a:pt x="96" y="33"/>
                    </a:cubicBezTo>
                    <a:cubicBezTo>
                      <a:pt x="64" y="33"/>
                      <a:pt x="32" y="1"/>
                      <a:pt x="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1867;p23">
                <a:extLst>
                  <a:ext uri="{FF2B5EF4-FFF2-40B4-BE49-F238E27FC236}">
                    <a16:creationId xmlns:a16="http://schemas.microsoft.com/office/drawing/2014/main" id="{7444F7D5-946F-5532-BC8D-86233FF20B08}"/>
                  </a:ext>
                </a:extLst>
              </p:cNvPr>
              <p:cNvSpPr/>
              <p:nvPr/>
            </p:nvSpPr>
            <p:spPr>
              <a:xfrm>
                <a:off x="6137553" y="2821007"/>
                <a:ext cx="19368" cy="225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66" extrusionOk="0">
                    <a:moveTo>
                      <a:pt x="64" y="1"/>
                    </a:moveTo>
                    <a:cubicBezTo>
                      <a:pt x="1" y="64"/>
                      <a:pt x="1" y="159"/>
                      <a:pt x="1" y="254"/>
                    </a:cubicBezTo>
                    <a:cubicBezTo>
                      <a:pt x="1" y="476"/>
                      <a:pt x="128" y="666"/>
                      <a:pt x="286" y="666"/>
                    </a:cubicBezTo>
                    <a:cubicBezTo>
                      <a:pt x="444" y="666"/>
                      <a:pt x="571" y="476"/>
                      <a:pt x="571" y="254"/>
                    </a:cubicBezTo>
                    <a:cubicBezTo>
                      <a:pt x="571" y="159"/>
                      <a:pt x="539" y="64"/>
                      <a:pt x="47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1868;p23">
                <a:extLst>
                  <a:ext uri="{FF2B5EF4-FFF2-40B4-BE49-F238E27FC236}">
                    <a16:creationId xmlns:a16="http://schemas.microsoft.com/office/drawing/2014/main" id="{BFFD252B-A35A-C107-5038-79E30E8F9810}"/>
                  </a:ext>
                </a:extLst>
              </p:cNvPr>
              <p:cNvSpPr/>
              <p:nvPr/>
            </p:nvSpPr>
            <p:spPr>
              <a:xfrm>
                <a:off x="6178321" y="2815657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317" y="0"/>
                    </a:moveTo>
                    <a:cubicBezTo>
                      <a:pt x="285" y="0"/>
                      <a:pt x="254" y="32"/>
                      <a:pt x="222" y="32"/>
                    </a:cubicBezTo>
                    <a:cubicBezTo>
                      <a:pt x="95" y="64"/>
                      <a:pt x="0" y="222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602" y="190"/>
                      <a:pt x="475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1869;p23">
                <a:extLst>
                  <a:ext uri="{FF2B5EF4-FFF2-40B4-BE49-F238E27FC236}">
                    <a16:creationId xmlns:a16="http://schemas.microsoft.com/office/drawing/2014/main" id="{50F13A80-F0FF-EE0F-DD7E-E8F3EAC60ED4}"/>
                  </a:ext>
                </a:extLst>
              </p:cNvPr>
              <p:cNvSpPr/>
              <p:nvPr/>
            </p:nvSpPr>
            <p:spPr>
              <a:xfrm>
                <a:off x="6157937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1870;p23">
                <a:extLst>
                  <a:ext uri="{FF2B5EF4-FFF2-40B4-BE49-F238E27FC236}">
                    <a16:creationId xmlns:a16="http://schemas.microsoft.com/office/drawing/2014/main" id="{1616BF7F-AF8A-DF34-CFD7-0007D75C8B7B}"/>
                  </a:ext>
                </a:extLst>
              </p:cNvPr>
              <p:cNvSpPr/>
              <p:nvPr/>
            </p:nvSpPr>
            <p:spPr>
              <a:xfrm>
                <a:off x="6199754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1871;p23">
                <a:extLst>
                  <a:ext uri="{FF2B5EF4-FFF2-40B4-BE49-F238E27FC236}">
                    <a16:creationId xmlns:a16="http://schemas.microsoft.com/office/drawing/2014/main" id="{547B3983-1872-F624-53A6-23DA122167B4}"/>
                  </a:ext>
                </a:extLst>
              </p:cNvPr>
              <p:cNvSpPr/>
              <p:nvPr/>
            </p:nvSpPr>
            <p:spPr>
              <a:xfrm>
                <a:off x="6137553" y="2870341"/>
                <a:ext cx="1936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1872;p23">
                <a:extLst>
                  <a:ext uri="{FF2B5EF4-FFF2-40B4-BE49-F238E27FC236}">
                    <a16:creationId xmlns:a16="http://schemas.microsoft.com/office/drawing/2014/main" id="{CCCDE53C-708B-5BB9-20C3-DF70BBF6A16C}"/>
                  </a:ext>
                </a:extLst>
              </p:cNvPr>
              <p:cNvSpPr/>
              <p:nvPr/>
            </p:nvSpPr>
            <p:spPr>
              <a:xfrm>
                <a:off x="6178321" y="2870341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75" y="824"/>
                      <a:pt x="602" y="634"/>
                      <a:pt x="602" y="412"/>
                    </a:cubicBezTo>
                    <a:cubicBezTo>
                      <a:pt x="602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1873;p23">
                <a:extLst>
                  <a:ext uri="{FF2B5EF4-FFF2-40B4-BE49-F238E27FC236}">
                    <a16:creationId xmlns:a16="http://schemas.microsoft.com/office/drawing/2014/main" id="{B11AEA6E-F160-04E2-F2A1-DC8775819628}"/>
                  </a:ext>
                </a:extLst>
              </p:cNvPr>
              <p:cNvSpPr/>
              <p:nvPr/>
            </p:nvSpPr>
            <p:spPr>
              <a:xfrm>
                <a:off x="6157937" y="289820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1874;p23">
                <a:extLst>
                  <a:ext uri="{FF2B5EF4-FFF2-40B4-BE49-F238E27FC236}">
                    <a16:creationId xmlns:a16="http://schemas.microsoft.com/office/drawing/2014/main" id="{F572732C-3D2D-5DEE-8F15-A8C856382A3A}"/>
                  </a:ext>
                </a:extLst>
              </p:cNvPr>
              <p:cNvSpPr/>
              <p:nvPr/>
            </p:nvSpPr>
            <p:spPr>
              <a:xfrm>
                <a:off x="6199754" y="2898208"/>
                <a:ext cx="19334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698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507"/>
                      <a:pt x="32" y="634"/>
                      <a:pt x="64" y="697"/>
                    </a:cubicBezTo>
                    <a:cubicBezTo>
                      <a:pt x="254" y="539"/>
                      <a:pt x="412" y="412"/>
                      <a:pt x="571" y="317"/>
                    </a:cubicBezTo>
                    <a:cubicBezTo>
                      <a:pt x="539" y="127"/>
                      <a:pt x="412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1875;p23">
                <a:extLst>
                  <a:ext uri="{FF2B5EF4-FFF2-40B4-BE49-F238E27FC236}">
                    <a16:creationId xmlns:a16="http://schemas.microsoft.com/office/drawing/2014/main" id="{7463B1FC-ABCB-EEE7-84ED-7ADD53E1AAB5}"/>
                  </a:ext>
                </a:extLst>
              </p:cNvPr>
              <p:cNvSpPr/>
              <p:nvPr/>
            </p:nvSpPr>
            <p:spPr>
              <a:xfrm>
                <a:off x="6137553" y="2925025"/>
                <a:ext cx="1936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1876;p23">
                <a:extLst>
                  <a:ext uri="{FF2B5EF4-FFF2-40B4-BE49-F238E27FC236}">
                    <a16:creationId xmlns:a16="http://schemas.microsoft.com/office/drawing/2014/main" id="{35051068-05A1-9F88-9D34-7FB10EA1021D}"/>
                  </a:ext>
                </a:extLst>
              </p:cNvPr>
              <p:cNvSpPr/>
              <p:nvPr/>
            </p:nvSpPr>
            <p:spPr>
              <a:xfrm>
                <a:off x="6178321" y="2925973"/>
                <a:ext cx="16117" cy="19469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75" extrusionOk="0">
                    <a:moveTo>
                      <a:pt x="251" y="1"/>
                    </a:moveTo>
                    <a:cubicBezTo>
                      <a:pt x="109" y="1"/>
                      <a:pt x="0" y="179"/>
                      <a:pt x="0" y="384"/>
                    </a:cubicBezTo>
                    <a:cubicBezTo>
                      <a:pt x="0" y="447"/>
                      <a:pt x="0" y="511"/>
                      <a:pt x="32" y="574"/>
                    </a:cubicBezTo>
                    <a:cubicBezTo>
                      <a:pt x="159" y="416"/>
                      <a:pt x="317" y="226"/>
                      <a:pt x="475" y="99"/>
                    </a:cubicBezTo>
                    <a:cubicBezTo>
                      <a:pt x="444" y="36"/>
                      <a:pt x="349" y="4"/>
                      <a:pt x="285" y="4"/>
                    </a:cubicBezTo>
                    <a:cubicBezTo>
                      <a:pt x="274" y="2"/>
                      <a:pt x="262" y="1"/>
                      <a:pt x="25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1877;p23">
                <a:extLst>
                  <a:ext uri="{FF2B5EF4-FFF2-40B4-BE49-F238E27FC236}">
                    <a16:creationId xmlns:a16="http://schemas.microsoft.com/office/drawing/2014/main" id="{935DD8AC-3C10-A1D0-2BEC-53B9EF4CE098}"/>
                  </a:ext>
                </a:extLst>
              </p:cNvPr>
              <p:cNvSpPr/>
              <p:nvPr/>
            </p:nvSpPr>
            <p:spPr>
              <a:xfrm>
                <a:off x="6157937" y="2952892"/>
                <a:ext cx="150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445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03"/>
                      <a:pt x="96" y="761"/>
                      <a:pt x="222" y="793"/>
                    </a:cubicBezTo>
                    <a:cubicBezTo>
                      <a:pt x="222" y="539"/>
                      <a:pt x="317" y="318"/>
                      <a:pt x="444" y="64"/>
                    </a:cubicBezTo>
                    <a:cubicBezTo>
                      <a:pt x="412" y="33"/>
                      <a:pt x="349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1878;p23">
                <a:extLst>
                  <a:ext uri="{FF2B5EF4-FFF2-40B4-BE49-F238E27FC236}">
                    <a16:creationId xmlns:a16="http://schemas.microsoft.com/office/drawing/2014/main" id="{850EC200-AA0D-7A16-9FF5-A5916B776D08}"/>
                  </a:ext>
                </a:extLst>
              </p:cNvPr>
              <p:cNvSpPr/>
              <p:nvPr/>
            </p:nvSpPr>
            <p:spPr>
              <a:xfrm>
                <a:off x="6137553" y="2980793"/>
                <a:ext cx="19368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2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1879;p23">
                <a:extLst>
                  <a:ext uri="{FF2B5EF4-FFF2-40B4-BE49-F238E27FC236}">
                    <a16:creationId xmlns:a16="http://schemas.microsoft.com/office/drawing/2014/main" id="{86390721-450B-FCA8-2DD0-50DE0A776BED}"/>
                  </a:ext>
                </a:extLst>
              </p:cNvPr>
              <p:cNvSpPr/>
              <p:nvPr/>
            </p:nvSpPr>
            <p:spPr>
              <a:xfrm>
                <a:off x="6157937" y="300757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1880;p23">
                <a:extLst>
                  <a:ext uri="{FF2B5EF4-FFF2-40B4-BE49-F238E27FC236}">
                    <a16:creationId xmlns:a16="http://schemas.microsoft.com/office/drawing/2014/main" id="{602F46C5-35BC-8B14-C088-07DAFF733DEE}"/>
                  </a:ext>
                </a:extLst>
              </p:cNvPr>
              <p:cNvSpPr/>
              <p:nvPr/>
            </p:nvSpPr>
            <p:spPr>
              <a:xfrm>
                <a:off x="6137553" y="3035477"/>
                <a:ext cx="193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1881;p23">
                <a:extLst>
                  <a:ext uri="{FF2B5EF4-FFF2-40B4-BE49-F238E27FC236}">
                    <a16:creationId xmlns:a16="http://schemas.microsoft.com/office/drawing/2014/main" id="{5960E2C0-9531-1684-F447-5BE7000026A4}"/>
                  </a:ext>
                </a:extLst>
              </p:cNvPr>
              <p:cNvSpPr/>
              <p:nvPr/>
            </p:nvSpPr>
            <p:spPr>
              <a:xfrm>
                <a:off x="6178321" y="3035477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75" y="792"/>
                      <a:pt x="602" y="602"/>
                      <a:pt x="602" y="380"/>
                    </a:cubicBezTo>
                    <a:cubicBezTo>
                      <a:pt x="602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1882;p23">
                <a:extLst>
                  <a:ext uri="{FF2B5EF4-FFF2-40B4-BE49-F238E27FC236}">
                    <a16:creationId xmlns:a16="http://schemas.microsoft.com/office/drawing/2014/main" id="{63DCF78F-4958-6CA4-DA1C-4DD411D5359A}"/>
                  </a:ext>
                </a:extLst>
              </p:cNvPr>
              <p:cNvSpPr/>
              <p:nvPr/>
            </p:nvSpPr>
            <p:spPr>
              <a:xfrm>
                <a:off x="6157937" y="306229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1883;p23">
                <a:extLst>
                  <a:ext uri="{FF2B5EF4-FFF2-40B4-BE49-F238E27FC236}">
                    <a16:creationId xmlns:a16="http://schemas.microsoft.com/office/drawing/2014/main" id="{EC2779DD-A61A-FB68-0976-194FA80E4870}"/>
                  </a:ext>
                </a:extLst>
              </p:cNvPr>
              <p:cNvSpPr/>
              <p:nvPr/>
            </p:nvSpPr>
            <p:spPr>
              <a:xfrm>
                <a:off x="6199754" y="306229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1884;p23">
                <a:extLst>
                  <a:ext uri="{FF2B5EF4-FFF2-40B4-BE49-F238E27FC236}">
                    <a16:creationId xmlns:a16="http://schemas.microsoft.com/office/drawing/2014/main" id="{19265E1D-AEDF-5794-07AD-78AA07938A62}"/>
                  </a:ext>
                </a:extLst>
              </p:cNvPr>
              <p:cNvSpPr/>
              <p:nvPr/>
            </p:nvSpPr>
            <p:spPr>
              <a:xfrm>
                <a:off x="6137553" y="3090160"/>
                <a:ext cx="193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1885;p23">
                <a:extLst>
                  <a:ext uri="{FF2B5EF4-FFF2-40B4-BE49-F238E27FC236}">
                    <a16:creationId xmlns:a16="http://schemas.microsoft.com/office/drawing/2014/main" id="{9E4EC79D-293A-DD7A-22D0-91978B627458}"/>
                  </a:ext>
                </a:extLst>
              </p:cNvPr>
              <p:cNvSpPr/>
              <p:nvPr/>
            </p:nvSpPr>
            <p:spPr>
              <a:xfrm>
                <a:off x="6178321" y="3090160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75" y="792"/>
                      <a:pt x="602" y="602"/>
                      <a:pt x="602" y="380"/>
                    </a:cubicBezTo>
                    <a:cubicBezTo>
                      <a:pt x="602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1886;p23">
                <a:extLst>
                  <a:ext uri="{FF2B5EF4-FFF2-40B4-BE49-F238E27FC236}">
                    <a16:creationId xmlns:a16="http://schemas.microsoft.com/office/drawing/2014/main" id="{BD84B6A4-3A65-D1C4-D27B-767CFA5949B1}"/>
                  </a:ext>
                </a:extLst>
              </p:cNvPr>
              <p:cNvSpPr/>
              <p:nvPr/>
            </p:nvSpPr>
            <p:spPr>
              <a:xfrm>
                <a:off x="6157937" y="3116978"/>
                <a:ext cx="19334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29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539"/>
                      <a:pt x="32" y="634"/>
                      <a:pt x="64" y="697"/>
                    </a:cubicBezTo>
                    <a:cubicBezTo>
                      <a:pt x="222" y="697"/>
                      <a:pt x="349" y="729"/>
                      <a:pt x="444" y="729"/>
                    </a:cubicBezTo>
                    <a:cubicBezTo>
                      <a:pt x="539" y="665"/>
                      <a:pt x="571" y="539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1887;p23">
                <a:extLst>
                  <a:ext uri="{FF2B5EF4-FFF2-40B4-BE49-F238E27FC236}">
                    <a16:creationId xmlns:a16="http://schemas.microsoft.com/office/drawing/2014/main" id="{495C324B-183F-2AE6-E4D7-F73799D08526}"/>
                  </a:ext>
                </a:extLst>
              </p:cNvPr>
              <p:cNvSpPr/>
              <p:nvPr/>
            </p:nvSpPr>
            <p:spPr>
              <a:xfrm>
                <a:off x="6199754" y="3116978"/>
                <a:ext cx="16117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92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02"/>
                      <a:pt x="64" y="760"/>
                      <a:pt x="191" y="792"/>
                    </a:cubicBezTo>
                    <a:lnTo>
                      <a:pt x="476" y="127"/>
                    </a:lnTo>
                    <a:cubicBezTo>
                      <a:pt x="412" y="64"/>
                      <a:pt x="349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1888;p23">
                <a:extLst>
                  <a:ext uri="{FF2B5EF4-FFF2-40B4-BE49-F238E27FC236}">
                    <a16:creationId xmlns:a16="http://schemas.microsoft.com/office/drawing/2014/main" id="{C6AF44CE-4EAC-D111-9022-BE03B688FDA3}"/>
                  </a:ext>
                </a:extLst>
              </p:cNvPr>
              <p:cNvSpPr/>
              <p:nvPr/>
            </p:nvSpPr>
            <p:spPr>
              <a:xfrm>
                <a:off x="6187971" y="3144844"/>
                <a:ext cx="3251" cy="34"/>
              </a:xfrm>
              <a:custGeom>
                <a:avLst/>
                <a:gdLst/>
                <a:ahLst/>
                <a:cxnLst/>
                <a:rect l="l" t="t" r="r" b="b"/>
                <a:pathLst>
                  <a:path w="96" h="1" extrusionOk="0">
                    <a:moveTo>
                      <a:pt x="0" y="1"/>
                    </a:moveTo>
                    <a:cubicBezTo>
                      <a:pt x="32" y="1"/>
                      <a:pt x="64" y="1"/>
                      <a:pt x="95" y="1"/>
                    </a:cubicBezTo>
                    <a:cubicBezTo>
                      <a:pt x="64" y="1"/>
                      <a:pt x="32" y="1"/>
                      <a:pt x="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1889;p23">
                <a:extLst>
                  <a:ext uri="{FF2B5EF4-FFF2-40B4-BE49-F238E27FC236}">
                    <a16:creationId xmlns:a16="http://schemas.microsoft.com/office/drawing/2014/main" id="{70873DAA-D93D-5139-F183-9F2F559E7121}"/>
                  </a:ext>
                </a:extLst>
              </p:cNvPr>
              <p:cNvSpPr/>
              <p:nvPr/>
            </p:nvSpPr>
            <p:spPr>
              <a:xfrm>
                <a:off x="6075386" y="2689123"/>
                <a:ext cx="10734" cy="17167"/>
              </a:xfrm>
              <a:custGeom>
                <a:avLst/>
                <a:gdLst/>
                <a:ahLst/>
                <a:cxnLst/>
                <a:rect l="l" t="t" r="r" b="b"/>
                <a:pathLst>
                  <a:path w="317" h="507" extrusionOk="0">
                    <a:moveTo>
                      <a:pt x="32" y="0"/>
                    </a:moveTo>
                    <a:cubicBezTo>
                      <a:pt x="32" y="32"/>
                      <a:pt x="0" y="64"/>
                      <a:pt x="0" y="95"/>
                    </a:cubicBezTo>
                    <a:cubicBezTo>
                      <a:pt x="0" y="285"/>
                      <a:pt x="95" y="444"/>
                      <a:pt x="222" y="507"/>
                    </a:cubicBezTo>
                    <a:cubicBezTo>
                      <a:pt x="254" y="349"/>
                      <a:pt x="285" y="254"/>
                      <a:pt x="285" y="254"/>
                    </a:cubicBezTo>
                    <a:cubicBezTo>
                      <a:pt x="317" y="190"/>
                      <a:pt x="285" y="95"/>
                      <a:pt x="222" y="64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1890;p23">
                <a:extLst>
                  <a:ext uri="{FF2B5EF4-FFF2-40B4-BE49-F238E27FC236}">
                    <a16:creationId xmlns:a16="http://schemas.microsoft.com/office/drawing/2014/main" id="{49D4DCEC-D390-8E6B-D286-C8304E7E2A72}"/>
                  </a:ext>
                </a:extLst>
              </p:cNvPr>
              <p:cNvSpPr/>
              <p:nvPr/>
            </p:nvSpPr>
            <p:spPr>
              <a:xfrm>
                <a:off x="6055002" y="270625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1891;p23">
                <a:extLst>
                  <a:ext uri="{FF2B5EF4-FFF2-40B4-BE49-F238E27FC236}">
                    <a16:creationId xmlns:a16="http://schemas.microsoft.com/office/drawing/2014/main" id="{D3DC6AC0-D58A-05BC-297F-07B47E8ED313}"/>
                  </a:ext>
                </a:extLst>
              </p:cNvPr>
              <p:cNvSpPr/>
              <p:nvPr/>
            </p:nvSpPr>
            <p:spPr>
              <a:xfrm>
                <a:off x="6075386" y="2738457"/>
                <a:ext cx="3251" cy="17167"/>
              </a:xfrm>
              <a:custGeom>
                <a:avLst/>
                <a:gdLst/>
                <a:ahLst/>
                <a:cxnLst/>
                <a:rect l="l" t="t" r="r" b="b"/>
                <a:pathLst>
                  <a:path w="96" h="507" extrusionOk="0">
                    <a:moveTo>
                      <a:pt x="95" y="0"/>
                    </a:moveTo>
                    <a:lnTo>
                      <a:pt x="95" y="0"/>
                    </a:lnTo>
                    <a:cubicBezTo>
                      <a:pt x="32" y="63"/>
                      <a:pt x="0" y="158"/>
                      <a:pt x="0" y="285"/>
                    </a:cubicBezTo>
                    <a:cubicBezTo>
                      <a:pt x="0" y="348"/>
                      <a:pt x="32" y="443"/>
                      <a:pt x="64" y="507"/>
                    </a:cubicBezTo>
                    <a:cubicBezTo>
                      <a:pt x="64" y="348"/>
                      <a:pt x="64" y="158"/>
                      <a:pt x="9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1892;p23">
                <a:extLst>
                  <a:ext uri="{FF2B5EF4-FFF2-40B4-BE49-F238E27FC236}">
                    <a16:creationId xmlns:a16="http://schemas.microsoft.com/office/drawing/2014/main" id="{DB8DC67A-9AB2-BB43-C6CC-5AF62153642B}"/>
                  </a:ext>
                </a:extLst>
              </p:cNvPr>
              <p:cNvSpPr/>
              <p:nvPr/>
            </p:nvSpPr>
            <p:spPr>
              <a:xfrm>
                <a:off x="6055002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1893;p23">
                <a:extLst>
                  <a:ext uri="{FF2B5EF4-FFF2-40B4-BE49-F238E27FC236}">
                    <a16:creationId xmlns:a16="http://schemas.microsoft.com/office/drawing/2014/main" id="{CFBE1DAF-9383-4B20-1B7F-D43EF157801C}"/>
                  </a:ext>
                </a:extLst>
              </p:cNvPr>
              <p:cNvSpPr/>
              <p:nvPr/>
            </p:nvSpPr>
            <p:spPr>
              <a:xfrm>
                <a:off x="6075386" y="3230646"/>
                <a:ext cx="7517" cy="22551"/>
              </a:xfrm>
              <a:custGeom>
                <a:avLst/>
                <a:gdLst/>
                <a:ahLst/>
                <a:cxnLst/>
                <a:rect l="l" t="t" r="r" b="b"/>
                <a:pathLst>
                  <a:path w="222" h="666" extrusionOk="0">
                    <a:moveTo>
                      <a:pt x="95" y="0"/>
                    </a:moveTo>
                    <a:cubicBezTo>
                      <a:pt x="64" y="63"/>
                      <a:pt x="0" y="190"/>
                      <a:pt x="0" y="285"/>
                    </a:cubicBezTo>
                    <a:cubicBezTo>
                      <a:pt x="0" y="475"/>
                      <a:pt x="95" y="633"/>
                      <a:pt x="222" y="665"/>
                    </a:cubicBezTo>
                    <a:cubicBezTo>
                      <a:pt x="190" y="507"/>
                      <a:pt x="127" y="253"/>
                      <a:pt x="9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1894;p23">
                <a:extLst>
                  <a:ext uri="{FF2B5EF4-FFF2-40B4-BE49-F238E27FC236}">
                    <a16:creationId xmlns:a16="http://schemas.microsoft.com/office/drawing/2014/main" id="{796E6FDF-8C9F-4985-F630-6905A0444004}"/>
                  </a:ext>
                </a:extLst>
              </p:cNvPr>
              <p:cNvSpPr/>
              <p:nvPr/>
            </p:nvSpPr>
            <p:spPr>
              <a:xfrm>
                <a:off x="6055002" y="3254212"/>
                <a:ext cx="19334" cy="24718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30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539"/>
                      <a:pt x="64" y="666"/>
                      <a:pt x="127" y="729"/>
                    </a:cubicBezTo>
                    <a:lnTo>
                      <a:pt x="571" y="539"/>
                    </a:lnTo>
                    <a:cubicBezTo>
                      <a:pt x="571" y="507"/>
                      <a:pt x="571" y="444"/>
                      <a:pt x="571" y="412"/>
                    </a:cubicBezTo>
                    <a:cubicBezTo>
                      <a:pt x="571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1895;p23">
                <a:extLst>
                  <a:ext uri="{FF2B5EF4-FFF2-40B4-BE49-F238E27FC236}">
                    <a16:creationId xmlns:a16="http://schemas.microsoft.com/office/drawing/2014/main" id="{4C7CFD07-8A18-1A9C-1420-80E46FEEECF7}"/>
                  </a:ext>
                </a:extLst>
              </p:cNvPr>
              <p:cNvSpPr/>
              <p:nvPr/>
            </p:nvSpPr>
            <p:spPr>
              <a:xfrm>
                <a:off x="6014269" y="2663389"/>
                <a:ext cx="19334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476" extrusionOk="0">
                    <a:moveTo>
                      <a:pt x="32" y="0"/>
                    </a:moveTo>
                    <a:cubicBezTo>
                      <a:pt x="0" y="0"/>
                      <a:pt x="0" y="32"/>
                      <a:pt x="0" y="64"/>
                    </a:cubicBezTo>
                    <a:cubicBezTo>
                      <a:pt x="0" y="285"/>
                      <a:pt x="158" y="475"/>
                      <a:pt x="317" y="475"/>
                    </a:cubicBezTo>
                    <a:cubicBezTo>
                      <a:pt x="412" y="475"/>
                      <a:pt x="538" y="349"/>
                      <a:pt x="570" y="222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1896;p23">
                <a:extLst>
                  <a:ext uri="{FF2B5EF4-FFF2-40B4-BE49-F238E27FC236}">
                    <a16:creationId xmlns:a16="http://schemas.microsoft.com/office/drawing/2014/main" id="{87BFAD72-E6BD-DA72-3507-91F4B8451C7C}"/>
                  </a:ext>
                </a:extLst>
              </p:cNvPr>
              <p:cNvSpPr/>
              <p:nvPr/>
            </p:nvSpPr>
            <p:spPr>
              <a:xfrm>
                <a:off x="5993885" y="2679473"/>
                <a:ext cx="19334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2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1897;p23">
                <a:extLst>
                  <a:ext uri="{FF2B5EF4-FFF2-40B4-BE49-F238E27FC236}">
                    <a16:creationId xmlns:a16="http://schemas.microsoft.com/office/drawing/2014/main" id="{36486A87-775F-35C3-8D45-B2F5F68C74C3}"/>
                  </a:ext>
                </a:extLst>
              </p:cNvPr>
              <p:cNvSpPr/>
              <p:nvPr/>
            </p:nvSpPr>
            <p:spPr>
              <a:xfrm>
                <a:off x="6035702" y="2679473"/>
                <a:ext cx="19334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2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1898;p23">
                <a:extLst>
                  <a:ext uri="{FF2B5EF4-FFF2-40B4-BE49-F238E27FC236}">
                    <a16:creationId xmlns:a16="http://schemas.microsoft.com/office/drawing/2014/main" id="{BE24A3EF-DD05-7B8F-C47B-701362A0FECE}"/>
                  </a:ext>
                </a:extLst>
              </p:cNvPr>
              <p:cNvSpPr/>
              <p:nvPr/>
            </p:nvSpPr>
            <p:spPr>
              <a:xfrm>
                <a:off x="5973501" y="270625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1899;p23">
                <a:extLst>
                  <a:ext uri="{FF2B5EF4-FFF2-40B4-BE49-F238E27FC236}">
                    <a16:creationId xmlns:a16="http://schemas.microsoft.com/office/drawing/2014/main" id="{60526449-A5E8-16FF-0738-C4F50622F58A}"/>
                  </a:ext>
                </a:extLst>
              </p:cNvPr>
              <p:cNvSpPr/>
              <p:nvPr/>
            </p:nvSpPr>
            <p:spPr>
              <a:xfrm>
                <a:off x="6014269" y="2706256"/>
                <a:ext cx="2038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5" extrusionOk="0">
                    <a:moveTo>
                      <a:pt x="317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317" y="824"/>
                    </a:cubicBezTo>
                    <a:cubicBezTo>
                      <a:pt x="475" y="824"/>
                      <a:pt x="602" y="634"/>
                      <a:pt x="602" y="413"/>
                    </a:cubicBezTo>
                    <a:cubicBezTo>
                      <a:pt x="602" y="191"/>
                      <a:pt x="475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1900;p23">
                <a:extLst>
                  <a:ext uri="{FF2B5EF4-FFF2-40B4-BE49-F238E27FC236}">
                    <a16:creationId xmlns:a16="http://schemas.microsoft.com/office/drawing/2014/main" id="{286BF3E3-3D35-40F2-DE9B-541BA9A59EBA}"/>
                  </a:ext>
                </a:extLst>
              </p:cNvPr>
              <p:cNvSpPr/>
              <p:nvPr/>
            </p:nvSpPr>
            <p:spPr>
              <a:xfrm>
                <a:off x="5993885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1901;p23">
                <a:extLst>
                  <a:ext uri="{FF2B5EF4-FFF2-40B4-BE49-F238E27FC236}">
                    <a16:creationId xmlns:a16="http://schemas.microsoft.com/office/drawing/2014/main" id="{2A81A4A5-55FB-5B55-D1BD-446D7BEF5835}"/>
                  </a:ext>
                </a:extLst>
              </p:cNvPr>
              <p:cNvSpPr/>
              <p:nvPr/>
            </p:nvSpPr>
            <p:spPr>
              <a:xfrm>
                <a:off x="6035702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1902;p23">
                <a:extLst>
                  <a:ext uri="{FF2B5EF4-FFF2-40B4-BE49-F238E27FC236}">
                    <a16:creationId xmlns:a16="http://schemas.microsoft.com/office/drawing/2014/main" id="{61030A83-0345-9084-8DFC-80F91677D116}"/>
                  </a:ext>
                </a:extLst>
              </p:cNvPr>
              <p:cNvSpPr/>
              <p:nvPr/>
            </p:nvSpPr>
            <p:spPr>
              <a:xfrm>
                <a:off x="5973501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1903;p23">
                <a:extLst>
                  <a:ext uri="{FF2B5EF4-FFF2-40B4-BE49-F238E27FC236}">
                    <a16:creationId xmlns:a16="http://schemas.microsoft.com/office/drawing/2014/main" id="{8FDC5195-9E1D-4A3C-3DD5-5E87F3E5B22B}"/>
                  </a:ext>
                </a:extLst>
              </p:cNvPr>
              <p:cNvSpPr/>
              <p:nvPr/>
            </p:nvSpPr>
            <p:spPr>
              <a:xfrm>
                <a:off x="6014269" y="3199528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317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317" y="792"/>
                    </a:cubicBezTo>
                    <a:cubicBezTo>
                      <a:pt x="475" y="792"/>
                      <a:pt x="602" y="634"/>
                      <a:pt x="602" y="412"/>
                    </a:cubicBezTo>
                    <a:cubicBezTo>
                      <a:pt x="602" y="191"/>
                      <a:pt x="475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1904;p23">
                <a:extLst>
                  <a:ext uri="{FF2B5EF4-FFF2-40B4-BE49-F238E27FC236}">
                    <a16:creationId xmlns:a16="http://schemas.microsoft.com/office/drawing/2014/main" id="{4B4BE907-3F26-4D5B-6D48-3D57AAAC8453}"/>
                  </a:ext>
                </a:extLst>
              </p:cNvPr>
              <p:cNvSpPr/>
              <p:nvPr/>
            </p:nvSpPr>
            <p:spPr>
              <a:xfrm>
                <a:off x="5993885" y="3226345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1905;p23">
                <a:extLst>
                  <a:ext uri="{FF2B5EF4-FFF2-40B4-BE49-F238E27FC236}">
                    <a16:creationId xmlns:a16="http://schemas.microsoft.com/office/drawing/2014/main" id="{C886938B-AAB6-ED65-5C27-9C4AE002049F}"/>
                  </a:ext>
                </a:extLst>
              </p:cNvPr>
              <p:cNvSpPr/>
              <p:nvPr/>
            </p:nvSpPr>
            <p:spPr>
              <a:xfrm>
                <a:off x="6035702" y="3226345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1906;p23">
                <a:extLst>
                  <a:ext uri="{FF2B5EF4-FFF2-40B4-BE49-F238E27FC236}">
                    <a16:creationId xmlns:a16="http://schemas.microsoft.com/office/drawing/2014/main" id="{91DF7927-338E-0C21-C13F-6B8A04620A72}"/>
                  </a:ext>
                </a:extLst>
              </p:cNvPr>
              <p:cNvSpPr/>
              <p:nvPr/>
            </p:nvSpPr>
            <p:spPr>
              <a:xfrm>
                <a:off x="5974585" y="3254212"/>
                <a:ext cx="18251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61" extrusionOk="0">
                    <a:moveTo>
                      <a:pt x="254" y="1"/>
                    </a:moveTo>
                    <a:cubicBezTo>
                      <a:pt x="127" y="1"/>
                      <a:pt x="32" y="96"/>
                      <a:pt x="0" y="222"/>
                    </a:cubicBezTo>
                    <a:cubicBezTo>
                      <a:pt x="159" y="412"/>
                      <a:pt x="285" y="571"/>
                      <a:pt x="412" y="761"/>
                    </a:cubicBezTo>
                    <a:cubicBezTo>
                      <a:pt x="475" y="666"/>
                      <a:pt x="539" y="539"/>
                      <a:pt x="539" y="412"/>
                    </a:cubicBezTo>
                    <a:cubicBezTo>
                      <a:pt x="539" y="191"/>
                      <a:pt x="412" y="1"/>
                      <a:pt x="25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1907;p23">
                <a:extLst>
                  <a:ext uri="{FF2B5EF4-FFF2-40B4-BE49-F238E27FC236}">
                    <a16:creationId xmlns:a16="http://schemas.microsoft.com/office/drawing/2014/main" id="{13B7ECE2-14C3-B578-82BF-5C130396E5C5}"/>
                  </a:ext>
                </a:extLst>
              </p:cNvPr>
              <p:cNvSpPr/>
              <p:nvPr/>
            </p:nvSpPr>
            <p:spPr>
              <a:xfrm>
                <a:off x="6014269" y="3254212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317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3"/>
                      <a:pt x="317" y="793"/>
                    </a:cubicBezTo>
                    <a:cubicBezTo>
                      <a:pt x="475" y="793"/>
                      <a:pt x="602" y="634"/>
                      <a:pt x="602" y="412"/>
                    </a:cubicBezTo>
                    <a:cubicBezTo>
                      <a:pt x="602" y="191"/>
                      <a:pt x="475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1908;p23">
                <a:extLst>
                  <a:ext uri="{FF2B5EF4-FFF2-40B4-BE49-F238E27FC236}">
                    <a16:creationId xmlns:a16="http://schemas.microsoft.com/office/drawing/2014/main" id="{3E840EE0-03E3-53C9-7117-0DBDC9191672}"/>
                  </a:ext>
                </a:extLst>
              </p:cNvPr>
              <p:cNvSpPr/>
              <p:nvPr/>
            </p:nvSpPr>
            <p:spPr>
              <a:xfrm>
                <a:off x="5994935" y="3282113"/>
                <a:ext cx="18284" cy="19334"/>
              </a:xfrm>
              <a:custGeom>
                <a:avLst/>
                <a:gdLst/>
                <a:ahLst/>
                <a:cxnLst/>
                <a:rect l="l" t="t" r="r" b="b"/>
                <a:pathLst>
                  <a:path w="540" h="571" extrusionOk="0">
                    <a:moveTo>
                      <a:pt x="254" y="0"/>
                    </a:moveTo>
                    <a:cubicBezTo>
                      <a:pt x="159" y="0"/>
                      <a:pt x="33" y="95"/>
                      <a:pt x="1" y="222"/>
                    </a:cubicBezTo>
                    <a:cubicBezTo>
                      <a:pt x="96" y="380"/>
                      <a:pt x="159" y="475"/>
                      <a:pt x="159" y="475"/>
                    </a:cubicBezTo>
                    <a:cubicBezTo>
                      <a:pt x="191" y="539"/>
                      <a:pt x="286" y="570"/>
                      <a:pt x="349" y="570"/>
                    </a:cubicBezTo>
                    <a:lnTo>
                      <a:pt x="539" y="475"/>
                    </a:lnTo>
                    <a:cubicBezTo>
                      <a:pt x="539" y="444"/>
                      <a:pt x="539" y="412"/>
                      <a:pt x="539" y="380"/>
                    </a:cubicBezTo>
                    <a:cubicBezTo>
                      <a:pt x="539" y="159"/>
                      <a:pt x="413" y="0"/>
                      <a:pt x="25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1909;p23">
                <a:extLst>
                  <a:ext uri="{FF2B5EF4-FFF2-40B4-BE49-F238E27FC236}">
                    <a16:creationId xmlns:a16="http://schemas.microsoft.com/office/drawing/2014/main" id="{DE04D92D-C3B2-6BE5-A75C-88CBDD864EFF}"/>
                  </a:ext>
                </a:extLst>
              </p:cNvPr>
              <p:cNvSpPr/>
              <p:nvPr/>
            </p:nvSpPr>
            <p:spPr>
              <a:xfrm>
                <a:off x="6036786" y="3282113"/>
                <a:ext cx="12901" cy="6467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91" extrusionOk="0">
                    <a:moveTo>
                      <a:pt x="253" y="0"/>
                    </a:moveTo>
                    <a:cubicBezTo>
                      <a:pt x="158" y="0"/>
                      <a:pt x="63" y="64"/>
                      <a:pt x="0" y="190"/>
                    </a:cubicBezTo>
                    <a:lnTo>
                      <a:pt x="380" y="32"/>
                    </a:lnTo>
                    <a:cubicBezTo>
                      <a:pt x="348" y="0"/>
                      <a:pt x="285" y="0"/>
                      <a:pt x="253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1910;p23">
                <a:extLst>
                  <a:ext uri="{FF2B5EF4-FFF2-40B4-BE49-F238E27FC236}">
                    <a16:creationId xmlns:a16="http://schemas.microsoft.com/office/drawing/2014/main" id="{61AE3FE9-9E54-5CB4-6605-0975D7D9274C}"/>
                  </a:ext>
                </a:extLst>
              </p:cNvPr>
              <p:cNvSpPr/>
              <p:nvPr/>
            </p:nvSpPr>
            <p:spPr>
              <a:xfrm>
                <a:off x="5892000" y="2722373"/>
                <a:ext cx="16117" cy="1181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349" extrusionOk="0">
                    <a:moveTo>
                      <a:pt x="1" y="0"/>
                    </a:moveTo>
                    <a:cubicBezTo>
                      <a:pt x="1" y="190"/>
                      <a:pt x="127" y="348"/>
                      <a:pt x="254" y="348"/>
                    </a:cubicBezTo>
                    <a:cubicBezTo>
                      <a:pt x="349" y="348"/>
                      <a:pt x="412" y="285"/>
                      <a:pt x="476" y="222"/>
                    </a:cubicBezTo>
                    <a:cubicBezTo>
                      <a:pt x="286" y="190"/>
                      <a:pt x="127" y="95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1911;p23">
                <a:extLst>
                  <a:ext uri="{FF2B5EF4-FFF2-40B4-BE49-F238E27FC236}">
                    <a16:creationId xmlns:a16="http://schemas.microsoft.com/office/drawing/2014/main" id="{E518E387-42FF-CDF9-9642-885ECCECFEA4}"/>
                  </a:ext>
                </a:extLst>
              </p:cNvPr>
              <p:cNvSpPr/>
              <p:nvPr/>
            </p:nvSpPr>
            <p:spPr>
              <a:xfrm>
                <a:off x="5934901" y="2719156"/>
                <a:ext cx="17201" cy="15034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44" extrusionOk="0">
                    <a:moveTo>
                      <a:pt x="507" y="0"/>
                    </a:moveTo>
                    <a:cubicBezTo>
                      <a:pt x="349" y="127"/>
                      <a:pt x="191" y="222"/>
                      <a:pt x="1" y="285"/>
                    </a:cubicBezTo>
                    <a:cubicBezTo>
                      <a:pt x="64" y="380"/>
                      <a:pt x="127" y="443"/>
                      <a:pt x="222" y="443"/>
                    </a:cubicBezTo>
                    <a:cubicBezTo>
                      <a:pt x="381" y="443"/>
                      <a:pt x="507" y="253"/>
                      <a:pt x="507" y="32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1912;p23">
                <a:extLst>
                  <a:ext uri="{FF2B5EF4-FFF2-40B4-BE49-F238E27FC236}">
                    <a16:creationId xmlns:a16="http://schemas.microsoft.com/office/drawing/2014/main" id="{80A79963-9D8F-3235-7A39-79ECD86062F1}"/>
                  </a:ext>
                </a:extLst>
              </p:cNvPr>
              <p:cNvSpPr/>
              <p:nvPr/>
            </p:nvSpPr>
            <p:spPr>
              <a:xfrm>
                <a:off x="5912384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1913;p23">
                <a:extLst>
                  <a:ext uri="{FF2B5EF4-FFF2-40B4-BE49-F238E27FC236}">
                    <a16:creationId xmlns:a16="http://schemas.microsoft.com/office/drawing/2014/main" id="{8C911519-486D-21CF-1DBF-57A1B61F620E}"/>
                  </a:ext>
                </a:extLst>
              </p:cNvPr>
              <p:cNvSpPr/>
              <p:nvPr/>
            </p:nvSpPr>
            <p:spPr>
              <a:xfrm>
                <a:off x="5953118" y="2734156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318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59" y="792"/>
                      <a:pt x="318" y="792"/>
                    </a:cubicBezTo>
                    <a:cubicBezTo>
                      <a:pt x="476" y="792"/>
                      <a:pt x="603" y="602"/>
                      <a:pt x="603" y="380"/>
                    </a:cubicBezTo>
                    <a:cubicBezTo>
                      <a:pt x="603" y="159"/>
                      <a:pt x="476" y="0"/>
                      <a:pt x="318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1914;p23">
                <a:extLst>
                  <a:ext uri="{FF2B5EF4-FFF2-40B4-BE49-F238E27FC236}">
                    <a16:creationId xmlns:a16="http://schemas.microsoft.com/office/drawing/2014/main" id="{8F5669E3-35E7-D4BB-9116-B95409296511}"/>
                  </a:ext>
                </a:extLst>
              </p:cNvPr>
              <p:cNvSpPr/>
              <p:nvPr/>
            </p:nvSpPr>
            <p:spPr>
              <a:xfrm>
                <a:off x="5890951" y="3199528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75" y="792"/>
                      <a:pt x="602" y="634"/>
                      <a:pt x="602" y="412"/>
                    </a:cubicBezTo>
                    <a:cubicBezTo>
                      <a:pt x="602" y="191"/>
                      <a:pt x="475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1915;p23">
                <a:extLst>
                  <a:ext uri="{FF2B5EF4-FFF2-40B4-BE49-F238E27FC236}">
                    <a16:creationId xmlns:a16="http://schemas.microsoft.com/office/drawing/2014/main" id="{963C3674-67C1-C615-6A87-5B0E9DEDCD48}"/>
                  </a:ext>
                </a:extLst>
              </p:cNvPr>
              <p:cNvSpPr/>
              <p:nvPr/>
            </p:nvSpPr>
            <p:spPr>
              <a:xfrm>
                <a:off x="5932768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1916;p23">
                <a:extLst>
                  <a:ext uri="{FF2B5EF4-FFF2-40B4-BE49-F238E27FC236}">
                    <a16:creationId xmlns:a16="http://schemas.microsoft.com/office/drawing/2014/main" id="{531717B7-1D0A-E4DC-7ED9-F30BA4C22F74}"/>
                  </a:ext>
                </a:extLst>
              </p:cNvPr>
              <p:cNvSpPr/>
              <p:nvPr/>
            </p:nvSpPr>
            <p:spPr>
              <a:xfrm>
                <a:off x="5916684" y="3226345"/>
                <a:ext cx="10734" cy="3251"/>
              </a:xfrm>
              <a:custGeom>
                <a:avLst/>
                <a:gdLst/>
                <a:ahLst/>
                <a:cxnLst/>
                <a:rect l="l" t="t" r="r" b="b"/>
                <a:pathLst>
                  <a:path w="317" h="96" extrusionOk="0">
                    <a:moveTo>
                      <a:pt x="159" y="0"/>
                    </a:moveTo>
                    <a:cubicBezTo>
                      <a:pt x="95" y="0"/>
                      <a:pt x="63" y="32"/>
                      <a:pt x="0" y="64"/>
                    </a:cubicBezTo>
                    <a:lnTo>
                      <a:pt x="63" y="64"/>
                    </a:lnTo>
                    <a:cubicBezTo>
                      <a:pt x="159" y="64"/>
                      <a:pt x="254" y="64"/>
                      <a:pt x="317" y="95"/>
                    </a:cubicBezTo>
                    <a:cubicBezTo>
                      <a:pt x="285" y="32"/>
                      <a:pt x="222" y="0"/>
                      <a:pt x="159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1917;p23">
                <a:extLst>
                  <a:ext uri="{FF2B5EF4-FFF2-40B4-BE49-F238E27FC236}">
                    <a16:creationId xmlns:a16="http://schemas.microsoft.com/office/drawing/2014/main" id="{6D75CFE5-98F7-F8AC-CD2E-05F7E85C8C13}"/>
                  </a:ext>
                </a:extLst>
              </p:cNvPr>
              <p:cNvSpPr/>
              <p:nvPr/>
            </p:nvSpPr>
            <p:spPr>
              <a:xfrm>
                <a:off x="5953118" y="3226345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318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444"/>
                      <a:pt x="33" y="444"/>
                      <a:pt x="33" y="475"/>
                    </a:cubicBezTo>
                    <a:cubicBezTo>
                      <a:pt x="159" y="570"/>
                      <a:pt x="286" y="697"/>
                      <a:pt x="381" y="792"/>
                    </a:cubicBezTo>
                    <a:cubicBezTo>
                      <a:pt x="508" y="760"/>
                      <a:pt x="603" y="602"/>
                      <a:pt x="603" y="412"/>
                    </a:cubicBezTo>
                    <a:cubicBezTo>
                      <a:pt x="603" y="190"/>
                      <a:pt x="476" y="0"/>
                      <a:pt x="318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1918;p23">
                <a:extLst>
                  <a:ext uri="{FF2B5EF4-FFF2-40B4-BE49-F238E27FC236}">
                    <a16:creationId xmlns:a16="http://schemas.microsoft.com/office/drawing/2014/main" id="{9527AD33-AC54-8DC6-2AEE-BF56D6EC2FA2}"/>
                  </a:ext>
                </a:extLst>
              </p:cNvPr>
              <p:cNvSpPr/>
              <p:nvPr/>
            </p:nvSpPr>
            <p:spPr>
              <a:xfrm>
                <a:off x="5809450" y="2661222"/>
                <a:ext cx="19334" cy="1828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40" extrusionOk="0">
                    <a:moveTo>
                      <a:pt x="570" y="1"/>
                    </a:moveTo>
                    <a:lnTo>
                      <a:pt x="0" y="223"/>
                    </a:lnTo>
                    <a:cubicBezTo>
                      <a:pt x="32" y="381"/>
                      <a:pt x="159" y="539"/>
                      <a:pt x="285" y="539"/>
                    </a:cubicBezTo>
                    <a:cubicBezTo>
                      <a:pt x="444" y="539"/>
                      <a:pt x="570" y="349"/>
                      <a:pt x="570" y="128"/>
                    </a:cubicBezTo>
                    <a:cubicBezTo>
                      <a:pt x="570" y="64"/>
                      <a:pt x="570" y="33"/>
                      <a:pt x="57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1919;p23">
                <a:extLst>
                  <a:ext uri="{FF2B5EF4-FFF2-40B4-BE49-F238E27FC236}">
                    <a16:creationId xmlns:a16="http://schemas.microsoft.com/office/drawing/2014/main" id="{37F04202-19A6-9AE0-28F1-DB7B76FA84D3}"/>
                  </a:ext>
                </a:extLst>
              </p:cNvPr>
              <p:cNvSpPr/>
              <p:nvPr/>
            </p:nvSpPr>
            <p:spPr>
              <a:xfrm>
                <a:off x="5829800" y="2679473"/>
                <a:ext cx="20418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2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76" y="792"/>
                      <a:pt x="603" y="602"/>
                      <a:pt x="603" y="380"/>
                    </a:cubicBezTo>
                    <a:cubicBezTo>
                      <a:pt x="603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1920;p23">
                <a:extLst>
                  <a:ext uri="{FF2B5EF4-FFF2-40B4-BE49-F238E27FC236}">
                    <a16:creationId xmlns:a16="http://schemas.microsoft.com/office/drawing/2014/main" id="{9D50D25B-A968-F9FD-5F66-BB9BD126B719}"/>
                  </a:ext>
                </a:extLst>
              </p:cNvPr>
              <p:cNvSpPr/>
              <p:nvPr/>
            </p:nvSpPr>
            <p:spPr>
              <a:xfrm>
                <a:off x="5809450" y="270625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3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1921;p23">
                <a:extLst>
                  <a:ext uri="{FF2B5EF4-FFF2-40B4-BE49-F238E27FC236}">
                    <a16:creationId xmlns:a16="http://schemas.microsoft.com/office/drawing/2014/main" id="{8874534C-ACA9-7562-37AA-646DE6E53C98}"/>
                  </a:ext>
                </a:extLst>
              </p:cNvPr>
              <p:cNvSpPr/>
              <p:nvPr/>
            </p:nvSpPr>
            <p:spPr>
              <a:xfrm>
                <a:off x="5851267" y="270625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3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1922;p23">
                <a:extLst>
                  <a:ext uri="{FF2B5EF4-FFF2-40B4-BE49-F238E27FC236}">
                    <a16:creationId xmlns:a16="http://schemas.microsoft.com/office/drawing/2014/main" id="{9EAD18B2-9091-E93A-82A6-B69BC90949FB}"/>
                  </a:ext>
                </a:extLst>
              </p:cNvPr>
              <p:cNvSpPr/>
              <p:nvPr/>
            </p:nvSpPr>
            <p:spPr>
              <a:xfrm>
                <a:off x="5829800" y="2734156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76" y="792"/>
                      <a:pt x="603" y="602"/>
                      <a:pt x="603" y="380"/>
                    </a:cubicBezTo>
                    <a:cubicBezTo>
                      <a:pt x="603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1923;p23">
                <a:extLst>
                  <a:ext uri="{FF2B5EF4-FFF2-40B4-BE49-F238E27FC236}">
                    <a16:creationId xmlns:a16="http://schemas.microsoft.com/office/drawing/2014/main" id="{B9DC6500-DCC7-626B-BA7D-0CE45CF96BE9}"/>
                  </a:ext>
                </a:extLst>
              </p:cNvPr>
              <p:cNvSpPr/>
              <p:nvPr/>
            </p:nvSpPr>
            <p:spPr>
              <a:xfrm>
                <a:off x="5871651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3" y="792"/>
                      <a:pt x="570" y="602"/>
                      <a:pt x="570" y="380"/>
                    </a:cubicBezTo>
                    <a:cubicBezTo>
                      <a:pt x="570" y="159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1924;p23">
                <a:extLst>
                  <a:ext uri="{FF2B5EF4-FFF2-40B4-BE49-F238E27FC236}">
                    <a16:creationId xmlns:a16="http://schemas.microsoft.com/office/drawing/2014/main" id="{7846D10E-376E-2A53-43A0-8AE11C750823}"/>
                  </a:ext>
                </a:extLst>
              </p:cNvPr>
              <p:cNvSpPr/>
              <p:nvPr/>
            </p:nvSpPr>
            <p:spPr>
              <a:xfrm>
                <a:off x="5809450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1925;p23">
                <a:extLst>
                  <a:ext uri="{FF2B5EF4-FFF2-40B4-BE49-F238E27FC236}">
                    <a16:creationId xmlns:a16="http://schemas.microsoft.com/office/drawing/2014/main" id="{8782050A-6AB1-7A26-F9A6-00B2A740BA7D}"/>
                  </a:ext>
                </a:extLst>
              </p:cNvPr>
              <p:cNvSpPr/>
              <p:nvPr/>
            </p:nvSpPr>
            <p:spPr>
              <a:xfrm>
                <a:off x="5851267" y="319952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1926;p23">
                <a:extLst>
                  <a:ext uri="{FF2B5EF4-FFF2-40B4-BE49-F238E27FC236}">
                    <a16:creationId xmlns:a16="http://schemas.microsoft.com/office/drawing/2014/main" id="{43EB585B-BBBD-DC3C-8899-B973AAD432E2}"/>
                  </a:ext>
                </a:extLst>
              </p:cNvPr>
              <p:cNvSpPr/>
              <p:nvPr/>
            </p:nvSpPr>
            <p:spPr>
              <a:xfrm>
                <a:off x="5829800" y="3226345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76" y="824"/>
                      <a:pt x="603" y="634"/>
                      <a:pt x="603" y="412"/>
                    </a:cubicBezTo>
                    <a:cubicBezTo>
                      <a:pt x="603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1927;p23">
                <a:extLst>
                  <a:ext uri="{FF2B5EF4-FFF2-40B4-BE49-F238E27FC236}">
                    <a16:creationId xmlns:a16="http://schemas.microsoft.com/office/drawing/2014/main" id="{6D55CBF1-96D9-3180-A9FA-3A22BDBB54F1}"/>
                  </a:ext>
                </a:extLst>
              </p:cNvPr>
              <p:cNvSpPr/>
              <p:nvPr/>
            </p:nvSpPr>
            <p:spPr>
              <a:xfrm>
                <a:off x="5871651" y="3226345"/>
                <a:ext cx="19334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698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539"/>
                      <a:pt x="32" y="634"/>
                      <a:pt x="95" y="697"/>
                    </a:cubicBezTo>
                    <a:cubicBezTo>
                      <a:pt x="222" y="570"/>
                      <a:pt x="412" y="444"/>
                      <a:pt x="570" y="317"/>
                    </a:cubicBezTo>
                    <a:cubicBezTo>
                      <a:pt x="538" y="159"/>
                      <a:pt x="412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1928;p23">
                <a:extLst>
                  <a:ext uri="{FF2B5EF4-FFF2-40B4-BE49-F238E27FC236}">
                    <a16:creationId xmlns:a16="http://schemas.microsoft.com/office/drawing/2014/main" id="{A5F6BDEB-D8D9-DC26-BDE6-CDD3D29E7382}"/>
                  </a:ext>
                </a:extLst>
              </p:cNvPr>
              <p:cNvSpPr/>
              <p:nvPr/>
            </p:nvSpPr>
            <p:spPr>
              <a:xfrm>
                <a:off x="5809450" y="3254212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3"/>
                      <a:pt x="285" y="793"/>
                    </a:cubicBezTo>
                    <a:cubicBezTo>
                      <a:pt x="444" y="793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1929;p23">
                <a:extLst>
                  <a:ext uri="{FF2B5EF4-FFF2-40B4-BE49-F238E27FC236}">
                    <a16:creationId xmlns:a16="http://schemas.microsoft.com/office/drawing/2014/main" id="{AB732DCA-C48F-483E-EA85-0332079B02FA}"/>
                  </a:ext>
                </a:extLst>
              </p:cNvPr>
              <p:cNvSpPr/>
              <p:nvPr/>
            </p:nvSpPr>
            <p:spPr>
              <a:xfrm>
                <a:off x="5851267" y="3254212"/>
                <a:ext cx="16117" cy="21501"/>
              </a:xfrm>
              <a:custGeom>
                <a:avLst/>
                <a:gdLst/>
                <a:ahLst/>
                <a:cxnLst/>
                <a:rect l="l" t="t" r="r" b="b"/>
                <a:pathLst>
                  <a:path w="476" h="63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476"/>
                      <a:pt x="0" y="571"/>
                      <a:pt x="32" y="634"/>
                    </a:cubicBezTo>
                    <a:cubicBezTo>
                      <a:pt x="159" y="444"/>
                      <a:pt x="317" y="286"/>
                      <a:pt x="475" y="96"/>
                    </a:cubicBezTo>
                    <a:cubicBezTo>
                      <a:pt x="412" y="32"/>
                      <a:pt x="349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1930;p23">
                <a:extLst>
                  <a:ext uri="{FF2B5EF4-FFF2-40B4-BE49-F238E27FC236}">
                    <a16:creationId xmlns:a16="http://schemas.microsoft.com/office/drawing/2014/main" id="{D63C88FE-6E41-5017-CFF0-4960995C4EBF}"/>
                  </a:ext>
                </a:extLst>
              </p:cNvPr>
              <p:cNvSpPr/>
              <p:nvPr/>
            </p:nvSpPr>
            <p:spPr>
              <a:xfrm>
                <a:off x="5829800" y="3282113"/>
                <a:ext cx="16117" cy="18657"/>
              </a:xfrm>
              <a:custGeom>
                <a:avLst/>
                <a:gdLst/>
                <a:ahLst/>
                <a:cxnLst/>
                <a:rect l="l" t="t" r="r" b="b"/>
                <a:pathLst>
                  <a:path w="476" h="551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444"/>
                      <a:pt x="1" y="507"/>
                      <a:pt x="33" y="539"/>
                    </a:cubicBezTo>
                    <a:cubicBezTo>
                      <a:pt x="50" y="547"/>
                      <a:pt x="69" y="551"/>
                      <a:pt x="89" y="551"/>
                    </a:cubicBezTo>
                    <a:cubicBezTo>
                      <a:pt x="142" y="551"/>
                      <a:pt x="199" y="522"/>
                      <a:pt x="223" y="475"/>
                    </a:cubicBezTo>
                    <a:cubicBezTo>
                      <a:pt x="223" y="475"/>
                      <a:pt x="318" y="317"/>
                      <a:pt x="476" y="64"/>
                    </a:cubicBezTo>
                    <a:cubicBezTo>
                      <a:pt x="444" y="32"/>
                      <a:pt x="381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1931;p23">
                <a:extLst>
                  <a:ext uri="{FF2B5EF4-FFF2-40B4-BE49-F238E27FC236}">
                    <a16:creationId xmlns:a16="http://schemas.microsoft.com/office/drawing/2014/main" id="{0ABDFD7C-D08D-2AAE-1473-8ACE87F2D005}"/>
                  </a:ext>
                </a:extLst>
              </p:cNvPr>
              <p:cNvSpPr/>
              <p:nvPr/>
            </p:nvSpPr>
            <p:spPr>
              <a:xfrm>
                <a:off x="5752599" y="2686956"/>
                <a:ext cx="15068" cy="19334"/>
              </a:xfrm>
              <a:custGeom>
                <a:avLst/>
                <a:gdLst/>
                <a:ahLst/>
                <a:cxnLst/>
                <a:rect l="l" t="t" r="r" b="b"/>
                <a:pathLst>
                  <a:path w="445" h="571" extrusionOk="0">
                    <a:moveTo>
                      <a:pt x="412" y="1"/>
                    </a:moveTo>
                    <a:lnTo>
                      <a:pt x="96" y="128"/>
                    </a:lnTo>
                    <a:cubicBezTo>
                      <a:pt x="32" y="159"/>
                      <a:pt x="1" y="223"/>
                      <a:pt x="32" y="286"/>
                    </a:cubicBezTo>
                    <a:cubicBezTo>
                      <a:pt x="32" y="286"/>
                      <a:pt x="96" y="413"/>
                      <a:pt x="191" y="571"/>
                    </a:cubicBezTo>
                    <a:cubicBezTo>
                      <a:pt x="317" y="571"/>
                      <a:pt x="444" y="381"/>
                      <a:pt x="444" y="159"/>
                    </a:cubicBezTo>
                    <a:cubicBezTo>
                      <a:pt x="444" y="96"/>
                      <a:pt x="444" y="33"/>
                      <a:pt x="41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1932;p23">
                <a:extLst>
                  <a:ext uri="{FF2B5EF4-FFF2-40B4-BE49-F238E27FC236}">
                    <a16:creationId xmlns:a16="http://schemas.microsoft.com/office/drawing/2014/main" id="{640CCBDF-9B7D-C0C8-E835-ECC10E8C5CB9}"/>
                  </a:ext>
                </a:extLst>
              </p:cNvPr>
              <p:cNvSpPr/>
              <p:nvPr/>
            </p:nvSpPr>
            <p:spPr>
              <a:xfrm>
                <a:off x="5790150" y="2679473"/>
                <a:ext cx="19334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2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1933;p23">
                <a:extLst>
                  <a:ext uri="{FF2B5EF4-FFF2-40B4-BE49-F238E27FC236}">
                    <a16:creationId xmlns:a16="http://schemas.microsoft.com/office/drawing/2014/main" id="{2C982553-7E9C-E69F-614D-B3B28F23A89E}"/>
                  </a:ext>
                </a:extLst>
              </p:cNvPr>
              <p:cNvSpPr/>
              <p:nvPr/>
            </p:nvSpPr>
            <p:spPr>
              <a:xfrm>
                <a:off x="5768682" y="2706256"/>
                <a:ext cx="20418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5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3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603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1934;p23">
                <a:extLst>
                  <a:ext uri="{FF2B5EF4-FFF2-40B4-BE49-F238E27FC236}">
                    <a16:creationId xmlns:a16="http://schemas.microsoft.com/office/drawing/2014/main" id="{3F601596-BA05-AFB1-9C3A-37C6F7151CA7}"/>
                  </a:ext>
                </a:extLst>
              </p:cNvPr>
              <p:cNvSpPr/>
              <p:nvPr/>
            </p:nvSpPr>
            <p:spPr>
              <a:xfrm>
                <a:off x="5790150" y="2734156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1935;p23">
                <a:extLst>
                  <a:ext uri="{FF2B5EF4-FFF2-40B4-BE49-F238E27FC236}">
                    <a16:creationId xmlns:a16="http://schemas.microsoft.com/office/drawing/2014/main" id="{D21C867F-1735-7C9F-9FD7-8B76E76B499B}"/>
                  </a:ext>
                </a:extLst>
              </p:cNvPr>
              <p:cNvSpPr/>
              <p:nvPr/>
            </p:nvSpPr>
            <p:spPr>
              <a:xfrm>
                <a:off x="5768682" y="3199528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603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1936;p23">
                <a:extLst>
                  <a:ext uri="{FF2B5EF4-FFF2-40B4-BE49-F238E27FC236}">
                    <a16:creationId xmlns:a16="http://schemas.microsoft.com/office/drawing/2014/main" id="{BB297193-6DE1-C780-BD25-9D0CCC4638A3}"/>
                  </a:ext>
                </a:extLst>
              </p:cNvPr>
              <p:cNvSpPr/>
              <p:nvPr/>
            </p:nvSpPr>
            <p:spPr>
              <a:xfrm>
                <a:off x="5757983" y="3232779"/>
                <a:ext cx="9684" cy="21467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34" extrusionOk="0">
                    <a:moveTo>
                      <a:pt x="222" y="0"/>
                    </a:moveTo>
                    <a:cubicBezTo>
                      <a:pt x="158" y="222"/>
                      <a:pt x="63" y="475"/>
                      <a:pt x="0" y="634"/>
                    </a:cubicBezTo>
                    <a:cubicBezTo>
                      <a:pt x="158" y="634"/>
                      <a:pt x="285" y="444"/>
                      <a:pt x="285" y="222"/>
                    </a:cubicBezTo>
                    <a:cubicBezTo>
                      <a:pt x="285" y="127"/>
                      <a:pt x="253" y="64"/>
                      <a:pt x="22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1937;p23">
                <a:extLst>
                  <a:ext uri="{FF2B5EF4-FFF2-40B4-BE49-F238E27FC236}">
                    <a16:creationId xmlns:a16="http://schemas.microsoft.com/office/drawing/2014/main" id="{75D27759-0D29-0D56-C30E-12B0D3E2C356}"/>
                  </a:ext>
                </a:extLst>
              </p:cNvPr>
              <p:cNvSpPr/>
              <p:nvPr/>
            </p:nvSpPr>
            <p:spPr>
              <a:xfrm>
                <a:off x="5790150" y="3226345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1938;p23">
                <a:extLst>
                  <a:ext uri="{FF2B5EF4-FFF2-40B4-BE49-F238E27FC236}">
                    <a16:creationId xmlns:a16="http://schemas.microsoft.com/office/drawing/2014/main" id="{624C0483-5758-13BB-E0C4-8695E145BCDD}"/>
                  </a:ext>
                </a:extLst>
              </p:cNvPr>
              <p:cNvSpPr/>
              <p:nvPr/>
            </p:nvSpPr>
            <p:spPr>
              <a:xfrm>
                <a:off x="5768682" y="3254212"/>
                <a:ext cx="20418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61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476"/>
                      <a:pt x="32" y="571"/>
                      <a:pt x="64" y="634"/>
                    </a:cubicBezTo>
                    <a:lnTo>
                      <a:pt x="413" y="761"/>
                    </a:lnTo>
                    <a:cubicBezTo>
                      <a:pt x="508" y="698"/>
                      <a:pt x="571" y="571"/>
                      <a:pt x="571" y="412"/>
                    </a:cubicBezTo>
                    <a:cubicBezTo>
                      <a:pt x="603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1939;p23">
                <a:extLst>
                  <a:ext uri="{FF2B5EF4-FFF2-40B4-BE49-F238E27FC236}">
                    <a16:creationId xmlns:a16="http://schemas.microsoft.com/office/drawing/2014/main" id="{6CDE66F3-D548-9C26-8AE3-4EE73E63C663}"/>
                  </a:ext>
                </a:extLst>
              </p:cNvPr>
              <p:cNvSpPr/>
              <p:nvPr/>
            </p:nvSpPr>
            <p:spPr>
              <a:xfrm>
                <a:off x="5793366" y="3282113"/>
                <a:ext cx="15034" cy="968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286" extrusionOk="0">
                    <a:moveTo>
                      <a:pt x="190" y="0"/>
                    </a:moveTo>
                    <a:cubicBezTo>
                      <a:pt x="95" y="0"/>
                      <a:pt x="32" y="32"/>
                      <a:pt x="0" y="95"/>
                    </a:cubicBezTo>
                    <a:lnTo>
                      <a:pt x="444" y="285"/>
                    </a:lnTo>
                    <a:cubicBezTo>
                      <a:pt x="412" y="95"/>
                      <a:pt x="317" y="0"/>
                      <a:pt x="190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1940;p23">
                <a:extLst>
                  <a:ext uri="{FF2B5EF4-FFF2-40B4-BE49-F238E27FC236}">
                    <a16:creationId xmlns:a16="http://schemas.microsoft.com/office/drawing/2014/main" id="{62EE4E2F-9514-FF02-A986-4BEF576140A8}"/>
                  </a:ext>
                </a:extLst>
              </p:cNvPr>
              <p:cNvSpPr/>
              <p:nvPr/>
            </p:nvSpPr>
            <p:spPr>
              <a:xfrm>
                <a:off x="5645364" y="2816707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54" y="1"/>
                    </a:moveTo>
                    <a:cubicBezTo>
                      <a:pt x="96" y="33"/>
                      <a:pt x="1" y="191"/>
                      <a:pt x="1" y="381"/>
                    </a:cubicBezTo>
                    <a:cubicBezTo>
                      <a:pt x="1" y="603"/>
                      <a:pt x="128" y="793"/>
                      <a:pt x="286" y="793"/>
                    </a:cubicBezTo>
                    <a:cubicBezTo>
                      <a:pt x="444" y="793"/>
                      <a:pt x="571" y="603"/>
                      <a:pt x="571" y="381"/>
                    </a:cubicBezTo>
                    <a:cubicBezTo>
                      <a:pt x="571" y="223"/>
                      <a:pt x="508" y="96"/>
                      <a:pt x="413" y="33"/>
                    </a:cubicBezTo>
                    <a:cubicBezTo>
                      <a:pt x="349" y="1"/>
                      <a:pt x="286" y="1"/>
                      <a:pt x="25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1941;p23">
                <a:extLst>
                  <a:ext uri="{FF2B5EF4-FFF2-40B4-BE49-F238E27FC236}">
                    <a16:creationId xmlns:a16="http://schemas.microsoft.com/office/drawing/2014/main" id="{D13FA058-F9C8-4751-308C-9D16AEF0E097}"/>
                  </a:ext>
                </a:extLst>
              </p:cNvPr>
              <p:cNvSpPr/>
              <p:nvPr/>
            </p:nvSpPr>
            <p:spPr>
              <a:xfrm>
                <a:off x="5687181" y="2819924"/>
                <a:ext cx="19368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572" h="698" extrusionOk="0">
                    <a:moveTo>
                      <a:pt x="64" y="1"/>
                    </a:moveTo>
                    <a:cubicBezTo>
                      <a:pt x="33" y="96"/>
                      <a:pt x="1" y="191"/>
                      <a:pt x="1" y="286"/>
                    </a:cubicBezTo>
                    <a:cubicBezTo>
                      <a:pt x="1" y="508"/>
                      <a:pt x="128" y="698"/>
                      <a:pt x="286" y="698"/>
                    </a:cubicBezTo>
                    <a:cubicBezTo>
                      <a:pt x="444" y="698"/>
                      <a:pt x="571" y="508"/>
                      <a:pt x="571" y="286"/>
                    </a:cubicBezTo>
                    <a:cubicBezTo>
                      <a:pt x="571" y="191"/>
                      <a:pt x="539" y="64"/>
                      <a:pt x="476" y="1"/>
                    </a:cubicBezTo>
                    <a:cubicBezTo>
                      <a:pt x="392" y="1"/>
                      <a:pt x="307" y="15"/>
                      <a:pt x="213" y="15"/>
                    </a:cubicBezTo>
                    <a:cubicBezTo>
                      <a:pt x="166" y="15"/>
                      <a:pt x="117" y="11"/>
                      <a:pt x="6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1942;p23">
                <a:extLst>
                  <a:ext uri="{FF2B5EF4-FFF2-40B4-BE49-F238E27FC236}">
                    <a16:creationId xmlns:a16="http://schemas.microsoft.com/office/drawing/2014/main" id="{808CFECD-49CD-1890-438E-FBBE2F6306D9}"/>
                  </a:ext>
                </a:extLst>
              </p:cNvPr>
              <p:cNvSpPr/>
              <p:nvPr/>
            </p:nvSpPr>
            <p:spPr>
              <a:xfrm>
                <a:off x="5665748" y="2843524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317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317" y="792"/>
                    </a:cubicBezTo>
                    <a:cubicBezTo>
                      <a:pt x="476" y="792"/>
                      <a:pt x="602" y="634"/>
                      <a:pt x="602" y="412"/>
                    </a:cubicBezTo>
                    <a:cubicBezTo>
                      <a:pt x="602" y="191"/>
                      <a:pt x="476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1943;p23">
                <a:extLst>
                  <a:ext uri="{FF2B5EF4-FFF2-40B4-BE49-F238E27FC236}">
                    <a16:creationId xmlns:a16="http://schemas.microsoft.com/office/drawing/2014/main" id="{A1553D27-4B3C-902B-9DB8-D543ED6DBF91}"/>
                  </a:ext>
                </a:extLst>
              </p:cNvPr>
              <p:cNvSpPr/>
              <p:nvPr/>
            </p:nvSpPr>
            <p:spPr>
              <a:xfrm>
                <a:off x="5707565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944;p23">
                <a:extLst>
                  <a:ext uri="{FF2B5EF4-FFF2-40B4-BE49-F238E27FC236}">
                    <a16:creationId xmlns:a16="http://schemas.microsoft.com/office/drawing/2014/main" id="{4255CCA8-B662-E278-8B50-5825BE212BDA}"/>
                  </a:ext>
                </a:extLst>
              </p:cNvPr>
              <p:cNvSpPr/>
              <p:nvPr/>
            </p:nvSpPr>
            <p:spPr>
              <a:xfrm>
                <a:off x="5645364" y="287034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945;p23">
                <a:extLst>
                  <a:ext uri="{FF2B5EF4-FFF2-40B4-BE49-F238E27FC236}">
                    <a16:creationId xmlns:a16="http://schemas.microsoft.com/office/drawing/2014/main" id="{E3BF0FDF-9F7B-C167-2735-AC2E6741A943}"/>
                  </a:ext>
                </a:extLst>
              </p:cNvPr>
              <p:cNvSpPr/>
              <p:nvPr/>
            </p:nvSpPr>
            <p:spPr>
              <a:xfrm>
                <a:off x="5687181" y="2870341"/>
                <a:ext cx="1936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946;p23">
                <a:extLst>
                  <a:ext uri="{FF2B5EF4-FFF2-40B4-BE49-F238E27FC236}">
                    <a16:creationId xmlns:a16="http://schemas.microsoft.com/office/drawing/2014/main" id="{2497EA7A-FFD4-1E6B-C4C2-7D8DBB2C66C0}"/>
                  </a:ext>
                </a:extLst>
              </p:cNvPr>
              <p:cNvSpPr/>
              <p:nvPr/>
            </p:nvSpPr>
            <p:spPr>
              <a:xfrm>
                <a:off x="5665748" y="2898208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317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317" y="792"/>
                    </a:cubicBezTo>
                    <a:cubicBezTo>
                      <a:pt x="476" y="792"/>
                      <a:pt x="602" y="634"/>
                      <a:pt x="602" y="412"/>
                    </a:cubicBezTo>
                    <a:cubicBezTo>
                      <a:pt x="602" y="191"/>
                      <a:pt x="476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947;p23">
                <a:extLst>
                  <a:ext uri="{FF2B5EF4-FFF2-40B4-BE49-F238E27FC236}">
                    <a16:creationId xmlns:a16="http://schemas.microsoft.com/office/drawing/2014/main" id="{2AEB06AD-56A5-CD98-90CF-6CDBE903E076}"/>
                  </a:ext>
                </a:extLst>
              </p:cNvPr>
              <p:cNvSpPr/>
              <p:nvPr/>
            </p:nvSpPr>
            <p:spPr>
              <a:xfrm>
                <a:off x="5707565" y="289820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2"/>
                    </a:cubicBezTo>
                    <a:cubicBezTo>
                      <a:pt x="1" y="634"/>
                      <a:pt x="127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948;p23">
                <a:extLst>
                  <a:ext uri="{FF2B5EF4-FFF2-40B4-BE49-F238E27FC236}">
                    <a16:creationId xmlns:a16="http://schemas.microsoft.com/office/drawing/2014/main" id="{299D0970-1BB7-500F-9E6E-D555B160D97D}"/>
                  </a:ext>
                </a:extLst>
              </p:cNvPr>
              <p:cNvSpPr/>
              <p:nvPr/>
            </p:nvSpPr>
            <p:spPr>
              <a:xfrm>
                <a:off x="5647531" y="2925025"/>
                <a:ext cx="17167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729" extrusionOk="0">
                    <a:moveTo>
                      <a:pt x="222" y="0"/>
                    </a:moveTo>
                    <a:cubicBezTo>
                      <a:pt x="127" y="0"/>
                      <a:pt x="32" y="95"/>
                      <a:pt x="0" y="190"/>
                    </a:cubicBezTo>
                    <a:cubicBezTo>
                      <a:pt x="159" y="349"/>
                      <a:pt x="285" y="539"/>
                      <a:pt x="412" y="729"/>
                    </a:cubicBezTo>
                    <a:cubicBezTo>
                      <a:pt x="475" y="634"/>
                      <a:pt x="507" y="539"/>
                      <a:pt x="507" y="412"/>
                    </a:cubicBezTo>
                    <a:cubicBezTo>
                      <a:pt x="507" y="190"/>
                      <a:pt x="380" y="0"/>
                      <a:pt x="22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949;p23">
                <a:extLst>
                  <a:ext uri="{FF2B5EF4-FFF2-40B4-BE49-F238E27FC236}">
                    <a16:creationId xmlns:a16="http://schemas.microsoft.com/office/drawing/2014/main" id="{13618F30-990A-A7FC-278C-A31E01B7CAF2}"/>
                  </a:ext>
                </a:extLst>
              </p:cNvPr>
              <p:cNvSpPr/>
              <p:nvPr/>
            </p:nvSpPr>
            <p:spPr>
              <a:xfrm>
                <a:off x="5687181" y="2925025"/>
                <a:ext cx="1936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950;p23">
                <a:extLst>
                  <a:ext uri="{FF2B5EF4-FFF2-40B4-BE49-F238E27FC236}">
                    <a16:creationId xmlns:a16="http://schemas.microsoft.com/office/drawing/2014/main" id="{7BC813D5-1780-31AA-470A-28FF0337867B}"/>
                  </a:ext>
                </a:extLst>
              </p:cNvPr>
              <p:cNvSpPr/>
              <p:nvPr/>
            </p:nvSpPr>
            <p:spPr>
              <a:xfrm>
                <a:off x="5667881" y="2952892"/>
                <a:ext cx="1828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40" h="825" extrusionOk="0">
                    <a:moveTo>
                      <a:pt x="254" y="1"/>
                    </a:moveTo>
                    <a:cubicBezTo>
                      <a:pt x="128" y="1"/>
                      <a:pt x="33" y="96"/>
                      <a:pt x="1" y="223"/>
                    </a:cubicBezTo>
                    <a:cubicBezTo>
                      <a:pt x="64" y="381"/>
                      <a:pt x="128" y="603"/>
                      <a:pt x="128" y="793"/>
                    </a:cubicBezTo>
                    <a:cubicBezTo>
                      <a:pt x="159" y="793"/>
                      <a:pt x="191" y="824"/>
                      <a:pt x="254" y="824"/>
                    </a:cubicBezTo>
                    <a:cubicBezTo>
                      <a:pt x="413" y="824"/>
                      <a:pt x="539" y="634"/>
                      <a:pt x="539" y="413"/>
                    </a:cubicBezTo>
                    <a:cubicBezTo>
                      <a:pt x="539" y="191"/>
                      <a:pt x="413" y="1"/>
                      <a:pt x="25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951;p23">
                <a:extLst>
                  <a:ext uri="{FF2B5EF4-FFF2-40B4-BE49-F238E27FC236}">
                    <a16:creationId xmlns:a16="http://schemas.microsoft.com/office/drawing/2014/main" id="{DEA6C370-6377-BBBE-6829-9CC4CF5C705B}"/>
                  </a:ext>
                </a:extLst>
              </p:cNvPr>
              <p:cNvSpPr/>
              <p:nvPr/>
            </p:nvSpPr>
            <p:spPr>
              <a:xfrm>
                <a:off x="5707565" y="2952892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1952;p23">
                <a:extLst>
                  <a:ext uri="{FF2B5EF4-FFF2-40B4-BE49-F238E27FC236}">
                    <a16:creationId xmlns:a16="http://schemas.microsoft.com/office/drawing/2014/main" id="{607A1DBD-734C-EAE9-29ED-F1465A286B40}"/>
                  </a:ext>
                </a:extLst>
              </p:cNvPr>
              <p:cNvSpPr/>
              <p:nvPr/>
            </p:nvSpPr>
            <p:spPr>
              <a:xfrm>
                <a:off x="5687181" y="2980793"/>
                <a:ext cx="19368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2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953;p23">
                <a:extLst>
                  <a:ext uri="{FF2B5EF4-FFF2-40B4-BE49-F238E27FC236}">
                    <a16:creationId xmlns:a16="http://schemas.microsoft.com/office/drawing/2014/main" id="{CFD1CF91-56AE-C75D-59E8-3E26FFB165D7}"/>
                  </a:ext>
                </a:extLst>
              </p:cNvPr>
              <p:cNvSpPr/>
              <p:nvPr/>
            </p:nvSpPr>
            <p:spPr>
              <a:xfrm>
                <a:off x="5665748" y="3007576"/>
                <a:ext cx="20418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5" extrusionOk="0">
                    <a:moveTo>
                      <a:pt x="317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317" y="824"/>
                    </a:cubicBezTo>
                    <a:cubicBezTo>
                      <a:pt x="476" y="824"/>
                      <a:pt x="602" y="634"/>
                      <a:pt x="602" y="413"/>
                    </a:cubicBezTo>
                    <a:cubicBezTo>
                      <a:pt x="602" y="191"/>
                      <a:pt x="476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954;p23">
                <a:extLst>
                  <a:ext uri="{FF2B5EF4-FFF2-40B4-BE49-F238E27FC236}">
                    <a16:creationId xmlns:a16="http://schemas.microsoft.com/office/drawing/2014/main" id="{0EF15340-342D-61ED-D2B6-BBBA39184EB7}"/>
                  </a:ext>
                </a:extLst>
              </p:cNvPr>
              <p:cNvSpPr/>
              <p:nvPr/>
            </p:nvSpPr>
            <p:spPr>
              <a:xfrm>
                <a:off x="5707565" y="3007576"/>
                <a:ext cx="1933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5" extrusionOk="0">
                    <a:moveTo>
                      <a:pt x="286" y="1"/>
                    </a:moveTo>
                    <a:cubicBezTo>
                      <a:pt x="127" y="1"/>
                      <a:pt x="1" y="191"/>
                      <a:pt x="1" y="413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3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955;p23">
                <a:extLst>
                  <a:ext uri="{FF2B5EF4-FFF2-40B4-BE49-F238E27FC236}">
                    <a16:creationId xmlns:a16="http://schemas.microsoft.com/office/drawing/2014/main" id="{2A7954F5-962F-EAF4-3110-DB4D581276A3}"/>
                  </a:ext>
                </a:extLst>
              </p:cNvPr>
              <p:cNvSpPr/>
              <p:nvPr/>
            </p:nvSpPr>
            <p:spPr>
              <a:xfrm>
                <a:off x="5645364" y="3035477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956;p23">
                <a:extLst>
                  <a:ext uri="{FF2B5EF4-FFF2-40B4-BE49-F238E27FC236}">
                    <a16:creationId xmlns:a16="http://schemas.microsoft.com/office/drawing/2014/main" id="{A1E2DCEB-BEC6-6198-BE69-75B2F01DD4BB}"/>
                  </a:ext>
                </a:extLst>
              </p:cNvPr>
              <p:cNvSpPr/>
              <p:nvPr/>
            </p:nvSpPr>
            <p:spPr>
              <a:xfrm>
                <a:off x="5687181" y="3035477"/>
                <a:ext cx="193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957;p23">
                <a:extLst>
                  <a:ext uri="{FF2B5EF4-FFF2-40B4-BE49-F238E27FC236}">
                    <a16:creationId xmlns:a16="http://schemas.microsoft.com/office/drawing/2014/main" id="{4FECED8B-F2B9-7393-D1AC-02171E5258A7}"/>
                  </a:ext>
                </a:extLst>
              </p:cNvPr>
              <p:cNvSpPr/>
              <p:nvPr/>
            </p:nvSpPr>
            <p:spPr>
              <a:xfrm>
                <a:off x="5665748" y="3062294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317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317" y="823"/>
                    </a:cubicBezTo>
                    <a:cubicBezTo>
                      <a:pt x="476" y="823"/>
                      <a:pt x="602" y="633"/>
                      <a:pt x="602" y="412"/>
                    </a:cubicBezTo>
                    <a:cubicBezTo>
                      <a:pt x="602" y="190"/>
                      <a:pt x="476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958;p23">
                <a:extLst>
                  <a:ext uri="{FF2B5EF4-FFF2-40B4-BE49-F238E27FC236}">
                    <a16:creationId xmlns:a16="http://schemas.microsoft.com/office/drawing/2014/main" id="{657DA445-3705-A985-24B1-69438828C9E9}"/>
                  </a:ext>
                </a:extLst>
              </p:cNvPr>
              <p:cNvSpPr/>
              <p:nvPr/>
            </p:nvSpPr>
            <p:spPr>
              <a:xfrm>
                <a:off x="5707565" y="306229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959;p23">
                <a:extLst>
                  <a:ext uri="{FF2B5EF4-FFF2-40B4-BE49-F238E27FC236}">
                    <a16:creationId xmlns:a16="http://schemas.microsoft.com/office/drawing/2014/main" id="{27AC519A-7ED8-E0CA-9D17-865009822160}"/>
                  </a:ext>
                </a:extLst>
              </p:cNvPr>
              <p:cNvSpPr/>
              <p:nvPr/>
            </p:nvSpPr>
            <p:spPr>
              <a:xfrm>
                <a:off x="5645364" y="309016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960;p23">
                <a:extLst>
                  <a:ext uri="{FF2B5EF4-FFF2-40B4-BE49-F238E27FC236}">
                    <a16:creationId xmlns:a16="http://schemas.microsoft.com/office/drawing/2014/main" id="{AA0B487F-622F-F440-BD3F-533A34E44655}"/>
                  </a:ext>
                </a:extLst>
              </p:cNvPr>
              <p:cNvSpPr/>
              <p:nvPr/>
            </p:nvSpPr>
            <p:spPr>
              <a:xfrm>
                <a:off x="5687181" y="3090160"/>
                <a:ext cx="1936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2" h="793" extrusionOk="0">
                    <a:moveTo>
                      <a:pt x="286" y="0"/>
                    </a:moveTo>
                    <a:cubicBezTo>
                      <a:pt x="128" y="0"/>
                      <a:pt x="1" y="159"/>
                      <a:pt x="1" y="380"/>
                    </a:cubicBezTo>
                    <a:cubicBezTo>
                      <a:pt x="1" y="602"/>
                      <a:pt x="128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961;p23">
                <a:extLst>
                  <a:ext uri="{FF2B5EF4-FFF2-40B4-BE49-F238E27FC236}">
                    <a16:creationId xmlns:a16="http://schemas.microsoft.com/office/drawing/2014/main" id="{3A6B42EC-1F61-B5F1-A1CD-EC594B422DDD}"/>
                  </a:ext>
                </a:extLst>
              </p:cNvPr>
              <p:cNvSpPr/>
              <p:nvPr/>
            </p:nvSpPr>
            <p:spPr>
              <a:xfrm>
                <a:off x="5665748" y="3116978"/>
                <a:ext cx="20418" cy="23600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97" extrusionOk="0">
                    <a:moveTo>
                      <a:pt x="317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539"/>
                      <a:pt x="32" y="634"/>
                      <a:pt x="96" y="697"/>
                    </a:cubicBezTo>
                    <a:cubicBezTo>
                      <a:pt x="222" y="697"/>
                      <a:pt x="381" y="665"/>
                      <a:pt x="539" y="665"/>
                    </a:cubicBezTo>
                    <a:cubicBezTo>
                      <a:pt x="571" y="602"/>
                      <a:pt x="602" y="507"/>
                      <a:pt x="602" y="412"/>
                    </a:cubicBezTo>
                    <a:cubicBezTo>
                      <a:pt x="602" y="190"/>
                      <a:pt x="476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962;p23">
                <a:extLst>
                  <a:ext uri="{FF2B5EF4-FFF2-40B4-BE49-F238E27FC236}">
                    <a16:creationId xmlns:a16="http://schemas.microsoft.com/office/drawing/2014/main" id="{9BAAFCCD-34BE-5483-9CEE-AF5CD27C24DB}"/>
                  </a:ext>
                </a:extLst>
              </p:cNvPr>
              <p:cNvSpPr/>
              <p:nvPr/>
            </p:nvSpPr>
            <p:spPr>
              <a:xfrm>
                <a:off x="5707565" y="3116978"/>
                <a:ext cx="20418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61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539"/>
                      <a:pt x="32" y="634"/>
                      <a:pt x="96" y="697"/>
                    </a:cubicBezTo>
                    <a:cubicBezTo>
                      <a:pt x="222" y="729"/>
                      <a:pt x="317" y="729"/>
                      <a:pt x="444" y="760"/>
                    </a:cubicBezTo>
                    <a:cubicBezTo>
                      <a:pt x="539" y="697"/>
                      <a:pt x="602" y="570"/>
                      <a:pt x="602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963;p23">
                <a:extLst>
                  <a:ext uri="{FF2B5EF4-FFF2-40B4-BE49-F238E27FC236}">
                    <a16:creationId xmlns:a16="http://schemas.microsoft.com/office/drawing/2014/main" id="{F0AD4A38-EFBE-A03F-3A58-2C38F91C9784}"/>
                  </a:ext>
                </a:extLst>
              </p:cNvPr>
              <p:cNvSpPr/>
              <p:nvPr/>
            </p:nvSpPr>
            <p:spPr>
              <a:xfrm>
                <a:off x="5632497" y="2812441"/>
                <a:ext cx="8634" cy="3251"/>
              </a:xfrm>
              <a:custGeom>
                <a:avLst/>
                <a:gdLst/>
                <a:ahLst/>
                <a:cxnLst/>
                <a:rect l="l" t="t" r="r" b="b"/>
                <a:pathLst>
                  <a:path w="255" h="96" extrusionOk="0">
                    <a:moveTo>
                      <a:pt x="159" y="0"/>
                    </a:moveTo>
                    <a:cubicBezTo>
                      <a:pt x="96" y="0"/>
                      <a:pt x="33" y="32"/>
                      <a:pt x="1" y="64"/>
                    </a:cubicBezTo>
                    <a:cubicBezTo>
                      <a:pt x="33" y="95"/>
                      <a:pt x="64" y="95"/>
                      <a:pt x="96" y="95"/>
                    </a:cubicBezTo>
                    <a:cubicBezTo>
                      <a:pt x="159" y="95"/>
                      <a:pt x="223" y="64"/>
                      <a:pt x="254" y="32"/>
                    </a:cubicBezTo>
                    <a:cubicBezTo>
                      <a:pt x="191" y="0"/>
                      <a:pt x="159" y="0"/>
                      <a:pt x="159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964;p23">
                <a:extLst>
                  <a:ext uri="{FF2B5EF4-FFF2-40B4-BE49-F238E27FC236}">
                    <a16:creationId xmlns:a16="http://schemas.microsoft.com/office/drawing/2014/main" id="{080CCA16-2A6F-6EED-171F-8E8EFF2645FA}"/>
                  </a:ext>
                </a:extLst>
              </p:cNvPr>
              <p:cNvSpPr/>
              <p:nvPr/>
            </p:nvSpPr>
            <p:spPr>
              <a:xfrm>
                <a:off x="5622847" y="2836007"/>
                <a:ext cx="1117" cy="1117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" y="33"/>
                    </a:moveTo>
                    <a:cubicBezTo>
                      <a:pt x="1" y="33"/>
                      <a:pt x="33" y="1"/>
                      <a:pt x="3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965;p23">
                <a:extLst>
                  <a:ext uri="{FF2B5EF4-FFF2-40B4-BE49-F238E27FC236}">
                    <a16:creationId xmlns:a16="http://schemas.microsoft.com/office/drawing/2014/main" id="{7DA27024-18C9-82DD-4831-1A702D331DB1}"/>
                  </a:ext>
                </a:extLst>
              </p:cNvPr>
              <p:cNvSpPr/>
              <p:nvPr/>
            </p:nvSpPr>
            <p:spPr>
              <a:xfrm>
                <a:off x="5626064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966;p23">
                <a:extLst>
                  <a:ext uri="{FF2B5EF4-FFF2-40B4-BE49-F238E27FC236}">
                    <a16:creationId xmlns:a16="http://schemas.microsoft.com/office/drawing/2014/main" id="{2D2CEC87-691F-AE84-1C6C-EDEF651BEB86}"/>
                  </a:ext>
                </a:extLst>
              </p:cNvPr>
              <p:cNvSpPr/>
              <p:nvPr/>
            </p:nvSpPr>
            <p:spPr>
              <a:xfrm>
                <a:off x="5604631" y="2870341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317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59" y="824"/>
                      <a:pt x="317" y="824"/>
                    </a:cubicBezTo>
                    <a:cubicBezTo>
                      <a:pt x="475" y="824"/>
                      <a:pt x="602" y="634"/>
                      <a:pt x="602" y="412"/>
                    </a:cubicBezTo>
                    <a:cubicBezTo>
                      <a:pt x="602" y="190"/>
                      <a:pt x="475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967;p23">
                <a:extLst>
                  <a:ext uri="{FF2B5EF4-FFF2-40B4-BE49-F238E27FC236}">
                    <a16:creationId xmlns:a16="http://schemas.microsoft.com/office/drawing/2014/main" id="{5020D2C9-8211-7AA9-12CA-20736F1BCBFD}"/>
                  </a:ext>
                </a:extLst>
              </p:cNvPr>
              <p:cNvSpPr/>
              <p:nvPr/>
            </p:nvSpPr>
            <p:spPr>
              <a:xfrm>
                <a:off x="5626064" y="2898208"/>
                <a:ext cx="19334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61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412"/>
                      <a:pt x="1" y="444"/>
                      <a:pt x="1" y="444"/>
                    </a:cubicBezTo>
                    <a:cubicBezTo>
                      <a:pt x="128" y="539"/>
                      <a:pt x="254" y="666"/>
                      <a:pt x="381" y="761"/>
                    </a:cubicBezTo>
                    <a:cubicBezTo>
                      <a:pt x="508" y="697"/>
                      <a:pt x="571" y="571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968;p23">
                <a:extLst>
                  <a:ext uri="{FF2B5EF4-FFF2-40B4-BE49-F238E27FC236}">
                    <a16:creationId xmlns:a16="http://schemas.microsoft.com/office/drawing/2014/main" id="{955EA809-8AEA-F958-4B83-38B0290C7B0A}"/>
                  </a:ext>
                </a:extLst>
              </p:cNvPr>
              <p:cNvSpPr/>
              <p:nvPr/>
            </p:nvSpPr>
            <p:spPr>
              <a:xfrm>
                <a:off x="5607847" y="3047260"/>
                <a:ext cx="17201" cy="15068"/>
              </a:xfrm>
              <a:custGeom>
                <a:avLst/>
                <a:gdLst/>
                <a:ahLst/>
                <a:cxnLst/>
                <a:rect l="l" t="t" r="r" b="b"/>
                <a:pathLst>
                  <a:path w="508" h="445" extrusionOk="0">
                    <a:moveTo>
                      <a:pt x="507" y="1"/>
                    </a:moveTo>
                    <a:cubicBezTo>
                      <a:pt x="285" y="159"/>
                      <a:pt x="127" y="254"/>
                      <a:pt x="0" y="317"/>
                    </a:cubicBezTo>
                    <a:cubicBezTo>
                      <a:pt x="64" y="412"/>
                      <a:pt x="127" y="444"/>
                      <a:pt x="222" y="444"/>
                    </a:cubicBezTo>
                    <a:cubicBezTo>
                      <a:pt x="380" y="444"/>
                      <a:pt x="507" y="254"/>
                      <a:pt x="507" y="32"/>
                    </a:cubicBezTo>
                    <a:cubicBezTo>
                      <a:pt x="507" y="32"/>
                      <a:pt x="507" y="1"/>
                      <a:pt x="50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969;p23">
                <a:extLst>
                  <a:ext uri="{FF2B5EF4-FFF2-40B4-BE49-F238E27FC236}">
                    <a16:creationId xmlns:a16="http://schemas.microsoft.com/office/drawing/2014/main" id="{D59CC82A-70E2-9AFC-1878-5E7743FB12A7}"/>
                  </a:ext>
                </a:extLst>
              </p:cNvPr>
              <p:cNvSpPr/>
              <p:nvPr/>
            </p:nvSpPr>
            <p:spPr>
              <a:xfrm>
                <a:off x="5600330" y="3065510"/>
                <a:ext cx="3251" cy="10734"/>
              </a:xfrm>
              <a:custGeom>
                <a:avLst/>
                <a:gdLst/>
                <a:ahLst/>
                <a:cxnLst/>
                <a:rect l="l" t="t" r="r" b="b"/>
                <a:pathLst>
                  <a:path w="96" h="317" extrusionOk="0">
                    <a:moveTo>
                      <a:pt x="1" y="0"/>
                    </a:moveTo>
                    <a:cubicBezTo>
                      <a:pt x="1" y="32"/>
                      <a:pt x="1" y="32"/>
                      <a:pt x="1" y="63"/>
                    </a:cubicBezTo>
                    <a:lnTo>
                      <a:pt x="96" y="317"/>
                    </a:lnTo>
                    <a:cubicBezTo>
                      <a:pt x="96" y="190"/>
                      <a:pt x="64" y="63"/>
                      <a:pt x="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970;p23">
                <a:extLst>
                  <a:ext uri="{FF2B5EF4-FFF2-40B4-BE49-F238E27FC236}">
                    <a16:creationId xmlns:a16="http://schemas.microsoft.com/office/drawing/2014/main" id="{D9D5A786-B04D-AC23-5285-3078A6039A38}"/>
                  </a:ext>
                </a:extLst>
              </p:cNvPr>
              <p:cNvSpPr/>
              <p:nvPr/>
            </p:nvSpPr>
            <p:spPr>
              <a:xfrm>
                <a:off x="5626064" y="306229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3"/>
                      <a:pt x="128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971;p23">
                <a:extLst>
                  <a:ext uri="{FF2B5EF4-FFF2-40B4-BE49-F238E27FC236}">
                    <a16:creationId xmlns:a16="http://schemas.microsoft.com/office/drawing/2014/main" id="{D7AB65F7-308E-D626-C7B8-C6E81BB775F4}"/>
                  </a:ext>
                </a:extLst>
              </p:cNvPr>
              <p:cNvSpPr/>
              <p:nvPr/>
            </p:nvSpPr>
            <p:spPr>
              <a:xfrm>
                <a:off x="5609980" y="3090160"/>
                <a:ext cx="15068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445" h="761" extrusionOk="0">
                    <a:moveTo>
                      <a:pt x="159" y="0"/>
                    </a:moveTo>
                    <a:cubicBezTo>
                      <a:pt x="96" y="0"/>
                      <a:pt x="32" y="0"/>
                      <a:pt x="1" y="32"/>
                    </a:cubicBezTo>
                    <a:lnTo>
                      <a:pt x="286" y="761"/>
                    </a:lnTo>
                    <a:cubicBezTo>
                      <a:pt x="381" y="666"/>
                      <a:pt x="444" y="539"/>
                      <a:pt x="444" y="412"/>
                    </a:cubicBezTo>
                    <a:cubicBezTo>
                      <a:pt x="444" y="159"/>
                      <a:pt x="317" y="0"/>
                      <a:pt x="159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972;p23">
                <a:extLst>
                  <a:ext uri="{FF2B5EF4-FFF2-40B4-BE49-F238E27FC236}">
                    <a16:creationId xmlns:a16="http://schemas.microsoft.com/office/drawing/2014/main" id="{2A5967AC-010D-3159-A15A-6069FAF7CB6B}"/>
                  </a:ext>
                </a:extLst>
              </p:cNvPr>
              <p:cNvSpPr/>
              <p:nvPr/>
            </p:nvSpPr>
            <p:spPr>
              <a:xfrm>
                <a:off x="5626064" y="3116978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380"/>
                    </a:cubicBezTo>
                    <a:lnTo>
                      <a:pt x="159" y="760"/>
                    </a:lnTo>
                    <a:cubicBezTo>
                      <a:pt x="191" y="792"/>
                      <a:pt x="223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973;p23">
                <a:extLst>
                  <a:ext uri="{FF2B5EF4-FFF2-40B4-BE49-F238E27FC236}">
                    <a16:creationId xmlns:a16="http://schemas.microsoft.com/office/drawing/2014/main" id="{4AA319A0-DBE3-BA6C-96C5-098422C0A402}"/>
                  </a:ext>
                </a:extLst>
              </p:cNvPr>
              <p:cNvSpPr/>
              <p:nvPr/>
            </p:nvSpPr>
            <p:spPr>
              <a:xfrm>
                <a:off x="6055002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974;p23">
                <a:extLst>
                  <a:ext uri="{FF2B5EF4-FFF2-40B4-BE49-F238E27FC236}">
                    <a16:creationId xmlns:a16="http://schemas.microsoft.com/office/drawing/2014/main" id="{B2D13018-4B4E-7878-2DEA-10394D96020A}"/>
                  </a:ext>
                </a:extLst>
              </p:cNvPr>
              <p:cNvSpPr/>
              <p:nvPr/>
            </p:nvSpPr>
            <p:spPr>
              <a:xfrm>
                <a:off x="6075386" y="278884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54" y="0"/>
                    </a:moveTo>
                    <a:cubicBezTo>
                      <a:pt x="127" y="32"/>
                      <a:pt x="0" y="191"/>
                      <a:pt x="0" y="412"/>
                    </a:cubicBezTo>
                    <a:cubicBezTo>
                      <a:pt x="0" y="634"/>
                      <a:pt x="159" y="792"/>
                      <a:pt x="317" y="792"/>
                    </a:cubicBezTo>
                    <a:cubicBezTo>
                      <a:pt x="444" y="792"/>
                      <a:pt x="539" y="666"/>
                      <a:pt x="570" y="507"/>
                    </a:cubicBezTo>
                    <a:cubicBezTo>
                      <a:pt x="570" y="507"/>
                      <a:pt x="539" y="476"/>
                      <a:pt x="539" y="476"/>
                    </a:cubicBezTo>
                    <a:cubicBezTo>
                      <a:pt x="412" y="349"/>
                      <a:pt x="317" y="191"/>
                      <a:pt x="25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975;p23">
                <a:extLst>
                  <a:ext uri="{FF2B5EF4-FFF2-40B4-BE49-F238E27FC236}">
                    <a16:creationId xmlns:a16="http://schemas.microsoft.com/office/drawing/2014/main" id="{D825079B-7231-A3D7-0567-7A1EEDF7573D}"/>
                  </a:ext>
                </a:extLst>
              </p:cNvPr>
              <p:cNvSpPr/>
              <p:nvPr/>
            </p:nvSpPr>
            <p:spPr>
              <a:xfrm>
                <a:off x="6055002" y="2815657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976;p23">
                <a:extLst>
                  <a:ext uri="{FF2B5EF4-FFF2-40B4-BE49-F238E27FC236}">
                    <a16:creationId xmlns:a16="http://schemas.microsoft.com/office/drawing/2014/main" id="{288FE60B-AEE4-9178-1B8D-E86542FBD14D}"/>
                  </a:ext>
                </a:extLst>
              </p:cNvPr>
              <p:cNvSpPr/>
              <p:nvPr/>
            </p:nvSpPr>
            <p:spPr>
              <a:xfrm>
                <a:off x="6096820" y="2815657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977;p23">
                <a:extLst>
                  <a:ext uri="{FF2B5EF4-FFF2-40B4-BE49-F238E27FC236}">
                    <a16:creationId xmlns:a16="http://schemas.microsoft.com/office/drawing/2014/main" id="{8AF61333-8A53-2FEF-D842-5DF66B02A7C3}"/>
                  </a:ext>
                </a:extLst>
              </p:cNvPr>
              <p:cNvSpPr/>
              <p:nvPr/>
            </p:nvSpPr>
            <p:spPr>
              <a:xfrm>
                <a:off x="6076436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1978;p23">
                <a:extLst>
                  <a:ext uri="{FF2B5EF4-FFF2-40B4-BE49-F238E27FC236}">
                    <a16:creationId xmlns:a16="http://schemas.microsoft.com/office/drawing/2014/main" id="{5E069B7C-8C91-B492-39C3-C518A3810688}"/>
                  </a:ext>
                </a:extLst>
              </p:cNvPr>
              <p:cNvSpPr/>
              <p:nvPr/>
            </p:nvSpPr>
            <p:spPr>
              <a:xfrm>
                <a:off x="6117203" y="2843524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602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979;p23">
                <a:extLst>
                  <a:ext uri="{FF2B5EF4-FFF2-40B4-BE49-F238E27FC236}">
                    <a16:creationId xmlns:a16="http://schemas.microsoft.com/office/drawing/2014/main" id="{7C00F7CD-A0E4-8D10-11B1-F3A1C787612C}"/>
                  </a:ext>
                </a:extLst>
              </p:cNvPr>
              <p:cNvSpPr/>
              <p:nvPr/>
            </p:nvSpPr>
            <p:spPr>
              <a:xfrm>
                <a:off x="6096820" y="287034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1980;p23">
                <a:extLst>
                  <a:ext uri="{FF2B5EF4-FFF2-40B4-BE49-F238E27FC236}">
                    <a16:creationId xmlns:a16="http://schemas.microsoft.com/office/drawing/2014/main" id="{99EB68A6-CCA4-AC50-CB29-AB12D7E4CFBA}"/>
                  </a:ext>
                </a:extLst>
              </p:cNvPr>
              <p:cNvSpPr/>
              <p:nvPr/>
            </p:nvSpPr>
            <p:spPr>
              <a:xfrm>
                <a:off x="6088253" y="2899292"/>
                <a:ext cx="7517" cy="15034"/>
              </a:xfrm>
              <a:custGeom>
                <a:avLst/>
                <a:gdLst/>
                <a:ahLst/>
                <a:cxnLst/>
                <a:rect l="l" t="t" r="r" b="b"/>
                <a:pathLst>
                  <a:path w="222" h="444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5" y="127"/>
                      <a:pt x="159" y="285"/>
                      <a:pt x="222" y="444"/>
                    </a:cubicBezTo>
                    <a:cubicBezTo>
                      <a:pt x="222" y="444"/>
                      <a:pt x="222" y="412"/>
                      <a:pt x="222" y="380"/>
                    </a:cubicBezTo>
                    <a:cubicBezTo>
                      <a:pt x="222" y="190"/>
                      <a:pt x="127" y="32"/>
                      <a:pt x="0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981;p23">
                <a:extLst>
                  <a:ext uri="{FF2B5EF4-FFF2-40B4-BE49-F238E27FC236}">
                    <a16:creationId xmlns:a16="http://schemas.microsoft.com/office/drawing/2014/main" id="{C75B28EB-5ECF-0E57-8951-300E9A0FB517}"/>
                  </a:ext>
                </a:extLst>
              </p:cNvPr>
              <p:cNvSpPr/>
              <p:nvPr/>
            </p:nvSpPr>
            <p:spPr>
              <a:xfrm>
                <a:off x="6117203" y="2898208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1982;p23">
                <a:extLst>
                  <a:ext uri="{FF2B5EF4-FFF2-40B4-BE49-F238E27FC236}">
                    <a16:creationId xmlns:a16="http://schemas.microsoft.com/office/drawing/2014/main" id="{ABB88D8D-386C-2ECC-D60D-4A58B7B9A927}"/>
                  </a:ext>
                </a:extLst>
              </p:cNvPr>
              <p:cNvSpPr/>
              <p:nvPr/>
            </p:nvSpPr>
            <p:spPr>
              <a:xfrm>
                <a:off x="6100036" y="2925025"/>
                <a:ext cx="16117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476" h="824" extrusionOk="0">
                    <a:moveTo>
                      <a:pt x="191" y="0"/>
                    </a:moveTo>
                    <a:cubicBezTo>
                      <a:pt x="127" y="0"/>
                      <a:pt x="32" y="64"/>
                      <a:pt x="1" y="127"/>
                    </a:cubicBezTo>
                    <a:cubicBezTo>
                      <a:pt x="64" y="349"/>
                      <a:pt x="96" y="570"/>
                      <a:pt x="127" y="824"/>
                    </a:cubicBezTo>
                    <a:lnTo>
                      <a:pt x="191" y="824"/>
                    </a:lnTo>
                    <a:cubicBezTo>
                      <a:pt x="349" y="824"/>
                      <a:pt x="476" y="634"/>
                      <a:pt x="476" y="412"/>
                    </a:cubicBezTo>
                    <a:cubicBezTo>
                      <a:pt x="476" y="190"/>
                      <a:pt x="349" y="0"/>
                      <a:pt x="19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983;p23">
                <a:extLst>
                  <a:ext uri="{FF2B5EF4-FFF2-40B4-BE49-F238E27FC236}">
                    <a16:creationId xmlns:a16="http://schemas.microsoft.com/office/drawing/2014/main" id="{893FBD44-CA6E-5689-900F-6E2707C0C969}"/>
                  </a:ext>
                </a:extLst>
              </p:cNvPr>
              <p:cNvSpPr/>
              <p:nvPr/>
            </p:nvSpPr>
            <p:spPr>
              <a:xfrm>
                <a:off x="6117203" y="2952892"/>
                <a:ext cx="2038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3"/>
                    </a:cubicBezTo>
                    <a:cubicBezTo>
                      <a:pt x="602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1984;p23">
                <a:extLst>
                  <a:ext uri="{FF2B5EF4-FFF2-40B4-BE49-F238E27FC236}">
                    <a16:creationId xmlns:a16="http://schemas.microsoft.com/office/drawing/2014/main" id="{0EF60D1B-13A9-05E4-177E-77A8695F92A9}"/>
                  </a:ext>
                </a:extLst>
              </p:cNvPr>
              <p:cNvSpPr/>
              <p:nvPr/>
            </p:nvSpPr>
            <p:spPr>
              <a:xfrm>
                <a:off x="6104336" y="2980793"/>
                <a:ext cx="11817" cy="2681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792" extrusionOk="0">
                    <a:moveTo>
                      <a:pt x="64" y="0"/>
                    </a:moveTo>
                    <a:cubicBezTo>
                      <a:pt x="64" y="254"/>
                      <a:pt x="64" y="539"/>
                      <a:pt x="0" y="792"/>
                    </a:cubicBezTo>
                    <a:lnTo>
                      <a:pt x="64" y="792"/>
                    </a:lnTo>
                    <a:cubicBezTo>
                      <a:pt x="222" y="792"/>
                      <a:pt x="349" y="602"/>
                      <a:pt x="349" y="380"/>
                    </a:cubicBezTo>
                    <a:cubicBezTo>
                      <a:pt x="349" y="159"/>
                      <a:pt x="222" y="0"/>
                      <a:pt x="6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985;p23">
                <a:extLst>
                  <a:ext uri="{FF2B5EF4-FFF2-40B4-BE49-F238E27FC236}">
                    <a16:creationId xmlns:a16="http://schemas.microsoft.com/office/drawing/2014/main" id="{BCFD1896-6320-E5B3-7069-7056FAEF1E26}"/>
                  </a:ext>
                </a:extLst>
              </p:cNvPr>
              <p:cNvSpPr/>
              <p:nvPr/>
            </p:nvSpPr>
            <p:spPr>
              <a:xfrm>
                <a:off x="6117203" y="3007576"/>
                <a:ext cx="20384" cy="27935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5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3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3"/>
                    </a:cubicBezTo>
                    <a:cubicBezTo>
                      <a:pt x="602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986;p23">
                <a:extLst>
                  <a:ext uri="{FF2B5EF4-FFF2-40B4-BE49-F238E27FC236}">
                    <a16:creationId xmlns:a16="http://schemas.microsoft.com/office/drawing/2014/main" id="{9369768C-9753-DBC4-B00B-ABD7EED44C91}"/>
                  </a:ext>
                </a:extLst>
              </p:cNvPr>
              <p:cNvSpPr/>
              <p:nvPr/>
            </p:nvSpPr>
            <p:spPr>
              <a:xfrm>
                <a:off x="6096820" y="3035477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7" y="0"/>
                      <a:pt x="1" y="159"/>
                      <a:pt x="1" y="380"/>
                    </a:cubicBezTo>
                    <a:cubicBezTo>
                      <a:pt x="1" y="602"/>
                      <a:pt x="127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987;p23">
                <a:extLst>
                  <a:ext uri="{FF2B5EF4-FFF2-40B4-BE49-F238E27FC236}">
                    <a16:creationId xmlns:a16="http://schemas.microsoft.com/office/drawing/2014/main" id="{D01CD177-D353-616F-9211-CA70B905D9C3}"/>
                  </a:ext>
                </a:extLst>
              </p:cNvPr>
              <p:cNvSpPr/>
              <p:nvPr/>
            </p:nvSpPr>
            <p:spPr>
              <a:xfrm>
                <a:off x="6076436" y="3063343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349" y="1"/>
                    </a:moveTo>
                    <a:cubicBezTo>
                      <a:pt x="254" y="191"/>
                      <a:pt x="128" y="381"/>
                      <a:pt x="1" y="571"/>
                    </a:cubicBezTo>
                    <a:cubicBezTo>
                      <a:pt x="64" y="697"/>
                      <a:pt x="159" y="792"/>
                      <a:pt x="286" y="792"/>
                    </a:cubicBezTo>
                    <a:cubicBezTo>
                      <a:pt x="444" y="792"/>
                      <a:pt x="571" y="602"/>
                      <a:pt x="571" y="381"/>
                    </a:cubicBezTo>
                    <a:cubicBezTo>
                      <a:pt x="571" y="191"/>
                      <a:pt x="476" y="32"/>
                      <a:pt x="349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988;p23">
                <a:extLst>
                  <a:ext uri="{FF2B5EF4-FFF2-40B4-BE49-F238E27FC236}">
                    <a16:creationId xmlns:a16="http://schemas.microsoft.com/office/drawing/2014/main" id="{5923776E-42CC-0EB7-BAD7-3EF55141120C}"/>
                  </a:ext>
                </a:extLst>
              </p:cNvPr>
              <p:cNvSpPr/>
              <p:nvPr/>
            </p:nvSpPr>
            <p:spPr>
              <a:xfrm>
                <a:off x="6117203" y="3062294"/>
                <a:ext cx="2038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0" y="633"/>
                      <a:pt x="570" y="412"/>
                    </a:cubicBezTo>
                    <a:cubicBezTo>
                      <a:pt x="602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989;p23">
                <a:extLst>
                  <a:ext uri="{FF2B5EF4-FFF2-40B4-BE49-F238E27FC236}">
                    <a16:creationId xmlns:a16="http://schemas.microsoft.com/office/drawing/2014/main" id="{E3327919-451C-D956-69A5-6014F5EA5808}"/>
                  </a:ext>
                </a:extLst>
              </p:cNvPr>
              <p:cNvSpPr/>
              <p:nvPr/>
            </p:nvSpPr>
            <p:spPr>
              <a:xfrm>
                <a:off x="6056086" y="3092294"/>
                <a:ext cx="18251" cy="24718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30" extrusionOk="0">
                    <a:moveTo>
                      <a:pt x="412" y="1"/>
                    </a:moveTo>
                    <a:cubicBezTo>
                      <a:pt x="285" y="159"/>
                      <a:pt x="158" y="349"/>
                      <a:pt x="0" y="507"/>
                    </a:cubicBezTo>
                    <a:cubicBezTo>
                      <a:pt x="32" y="634"/>
                      <a:pt x="158" y="729"/>
                      <a:pt x="253" y="729"/>
                    </a:cubicBezTo>
                    <a:cubicBezTo>
                      <a:pt x="412" y="729"/>
                      <a:pt x="539" y="571"/>
                      <a:pt x="539" y="349"/>
                    </a:cubicBezTo>
                    <a:cubicBezTo>
                      <a:pt x="539" y="191"/>
                      <a:pt x="507" y="64"/>
                      <a:pt x="41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990;p23">
                <a:extLst>
                  <a:ext uri="{FF2B5EF4-FFF2-40B4-BE49-F238E27FC236}">
                    <a16:creationId xmlns:a16="http://schemas.microsoft.com/office/drawing/2014/main" id="{6D016128-BBD7-5082-34B0-1D8C5B086C21}"/>
                  </a:ext>
                </a:extLst>
              </p:cNvPr>
              <p:cNvSpPr/>
              <p:nvPr/>
            </p:nvSpPr>
            <p:spPr>
              <a:xfrm>
                <a:off x="6096820" y="309016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6" y="0"/>
                    </a:moveTo>
                    <a:cubicBezTo>
                      <a:pt x="127" y="0"/>
                      <a:pt x="1" y="159"/>
                      <a:pt x="1" y="380"/>
                    </a:cubicBezTo>
                    <a:cubicBezTo>
                      <a:pt x="1" y="602"/>
                      <a:pt x="127" y="792"/>
                      <a:pt x="286" y="792"/>
                    </a:cubicBezTo>
                    <a:cubicBezTo>
                      <a:pt x="444" y="792"/>
                      <a:pt x="571" y="602"/>
                      <a:pt x="571" y="380"/>
                    </a:cubicBezTo>
                    <a:cubicBezTo>
                      <a:pt x="571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991;p23">
                <a:extLst>
                  <a:ext uri="{FF2B5EF4-FFF2-40B4-BE49-F238E27FC236}">
                    <a16:creationId xmlns:a16="http://schemas.microsoft.com/office/drawing/2014/main" id="{BFED8C81-C56F-0038-A382-76012CF61541}"/>
                  </a:ext>
                </a:extLst>
              </p:cNvPr>
              <p:cNvSpPr/>
              <p:nvPr/>
            </p:nvSpPr>
            <p:spPr>
              <a:xfrm>
                <a:off x="6076436" y="3116978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992;p23">
                <a:extLst>
                  <a:ext uri="{FF2B5EF4-FFF2-40B4-BE49-F238E27FC236}">
                    <a16:creationId xmlns:a16="http://schemas.microsoft.com/office/drawing/2014/main" id="{F9A9F67F-F2F3-78C9-0C77-C8CFE55848E1}"/>
                  </a:ext>
                </a:extLst>
              </p:cNvPr>
              <p:cNvSpPr/>
              <p:nvPr/>
            </p:nvSpPr>
            <p:spPr>
              <a:xfrm>
                <a:off x="6117203" y="3116978"/>
                <a:ext cx="20384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29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539"/>
                      <a:pt x="64" y="665"/>
                      <a:pt x="127" y="729"/>
                    </a:cubicBezTo>
                    <a:cubicBezTo>
                      <a:pt x="254" y="697"/>
                      <a:pt x="380" y="697"/>
                      <a:pt x="507" y="697"/>
                    </a:cubicBezTo>
                    <a:cubicBezTo>
                      <a:pt x="570" y="602"/>
                      <a:pt x="602" y="507"/>
                      <a:pt x="602" y="412"/>
                    </a:cubicBezTo>
                    <a:cubicBezTo>
                      <a:pt x="602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993;p23">
                <a:extLst>
                  <a:ext uri="{FF2B5EF4-FFF2-40B4-BE49-F238E27FC236}">
                    <a16:creationId xmlns:a16="http://schemas.microsoft.com/office/drawing/2014/main" id="{6F6BBD34-026D-AEF4-3093-D54B766564C6}"/>
                  </a:ext>
                </a:extLst>
              </p:cNvPr>
              <p:cNvSpPr/>
              <p:nvPr/>
            </p:nvSpPr>
            <p:spPr>
              <a:xfrm>
                <a:off x="6055002" y="314484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571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994;p23">
                <a:extLst>
                  <a:ext uri="{FF2B5EF4-FFF2-40B4-BE49-F238E27FC236}">
                    <a16:creationId xmlns:a16="http://schemas.microsoft.com/office/drawing/2014/main" id="{39CB1B18-5798-B582-0A6B-2395400E127A}"/>
                  </a:ext>
                </a:extLst>
              </p:cNvPr>
              <p:cNvSpPr/>
              <p:nvPr/>
            </p:nvSpPr>
            <p:spPr>
              <a:xfrm>
                <a:off x="6097903" y="3144844"/>
                <a:ext cx="11817" cy="7551"/>
              </a:xfrm>
              <a:custGeom>
                <a:avLst/>
                <a:gdLst/>
                <a:ahLst/>
                <a:cxnLst/>
                <a:rect l="l" t="t" r="r" b="b"/>
                <a:pathLst>
                  <a:path w="349" h="223" extrusionOk="0">
                    <a:moveTo>
                      <a:pt x="254" y="1"/>
                    </a:moveTo>
                    <a:cubicBezTo>
                      <a:pt x="127" y="1"/>
                      <a:pt x="32" y="96"/>
                      <a:pt x="0" y="222"/>
                    </a:cubicBezTo>
                    <a:cubicBezTo>
                      <a:pt x="95" y="127"/>
                      <a:pt x="222" y="64"/>
                      <a:pt x="349" y="32"/>
                    </a:cubicBezTo>
                    <a:cubicBezTo>
                      <a:pt x="317" y="1"/>
                      <a:pt x="285" y="1"/>
                      <a:pt x="25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995;p23">
                <a:extLst>
                  <a:ext uri="{FF2B5EF4-FFF2-40B4-BE49-F238E27FC236}">
                    <a16:creationId xmlns:a16="http://schemas.microsoft.com/office/drawing/2014/main" id="{AB6EFD79-7A13-7DC2-E6C0-0D51DC38B493}"/>
                  </a:ext>
                </a:extLst>
              </p:cNvPr>
              <p:cNvSpPr/>
              <p:nvPr/>
            </p:nvSpPr>
            <p:spPr>
              <a:xfrm>
                <a:off x="6075386" y="3172711"/>
                <a:ext cx="7517" cy="21501"/>
              </a:xfrm>
              <a:custGeom>
                <a:avLst/>
                <a:gdLst/>
                <a:ahLst/>
                <a:cxnLst/>
                <a:rect l="l" t="t" r="r" b="b"/>
                <a:pathLst>
                  <a:path w="222" h="635" extrusionOk="0">
                    <a:moveTo>
                      <a:pt x="222" y="1"/>
                    </a:moveTo>
                    <a:lnTo>
                      <a:pt x="222" y="1"/>
                    </a:lnTo>
                    <a:cubicBezTo>
                      <a:pt x="95" y="33"/>
                      <a:pt x="0" y="191"/>
                      <a:pt x="0" y="381"/>
                    </a:cubicBezTo>
                    <a:cubicBezTo>
                      <a:pt x="0" y="476"/>
                      <a:pt x="32" y="571"/>
                      <a:pt x="95" y="634"/>
                    </a:cubicBezTo>
                    <a:cubicBezTo>
                      <a:pt x="95" y="413"/>
                      <a:pt x="159" y="191"/>
                      <a:pt x="222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996;p23">
                <a:extLst>
                  <a:ext uri="{FF2B5EF4-FFF2-40B4-BE49-F238E27FC236}">
                    <a16:creationId xmlns:a16="http://schemas.microsoft.com/office/drawing/2014/main" id="{D650354A-8DF6-7098-6F78-E0753F6E40C8}"/>
                  </a:ext>
                </a:extLst>
              </p:cNvPr>
              <p:cNvSpPr/>
              <p:nvPr/>
            </p:nvSpPr>
            <p:spPr>
              <a:xfrm>
                <a:off x="5973501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1" y="190"/>
                      <a:pt x="1" y="412"/>
                    </a:cubicBezTo>
                    <a:cubicBezTo>
                      <a:pt x="1" y="633"/>
                      <a:pt x="127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997;p23">
                <a:extLst>
                  <a:ext uri="{FF2B5EF4-FFF2-40B4-BE49-F238E27FC236}">
                    <a16:creationId xmlns:a16="http://schemas.microsoft.com/office/drawing/2014/main" id="{A534A51E-0928-955B-71F7-05A7595946FA}"/>
                  </a:ext>
                </a:extLst>
              </p:cNvPr>
              <p:cNvSpPr/>
              <p:nvPr/>
            </p:nvSpPr>
            <p:spPr>
              <a:xfrm>
                <a:off x="6014269" y="2760974"/>
                <a:ext cx="2038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4" extrusionOk="0">
                    <a:moveTo>
                      <a:pt x="317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317" y="823"/>
                    </a:cubicBezTo>
                    <a:cubicBezTo>
                      <a:pt x="475" y="823"/>
                      <a:pt x="602" y="633"/>
                      <a:pt x="602" y="412"/>
                    </a:cubicBezTo>
                    <a:cubicBezTo>
                      <a:pt x="602" y="190"/>
                      <a:pt x="475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998;p23">
                <a:extLst>
                  <a:ext uri="{FF2B5EF4-FFF2-40B4-BE49-F238E27FC236}">
                    <a16:creationId xmlns:a16="http://schemas.microsoft.com/office/drawing/2014/main" id="{A17A99E2-4CBF-4125-14B9-8097E18EE0CF}"/>
                  </a:ext>
                </a:extLst>
              </p:cNvPr>
              <p:cNvSpPr/>
              <p:nvPr/>
            </p:nvSpPr>
            <p:spPr>
              <a:xfrm>
                <a:off x="5993885" y="2788840"/>
                <a:ext cx="19334" cy="25767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61" extrusionOk="0">
                    <a:moveTo>
                      <a:pt x="285" y="0"/>
                    </a:moveTo>
                    <a:cubicBezTo>
                      <a:pt x="127" y="0"/>
                      <a:pt x="0" y="191"/>
                      <a:pt x="0" y="412"/>
                    </a:cubicBezTo>
                    <a:cubicBezTo>
                      <a:pt x="0" y="444"/>
                      <a:pt x="0" y="507"/>
                      <a:pt x="32" y="539"/>
                    </a:cubicBezTo>
                    <a:cubicBezTo>
                      <a:pt x="159" y="602"/>
                      <a:pt x="317" y="666"/>
                      <a:pt x="444" y="761"/>
                    </a:cubicBezTo>
                    <a:cubicBezTo>
                      <a:pt x="539" y="666"/>
                      <a:pt x="570" y="539"/>
                      <a:pt x="570" y="412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999;p23">
                <a:extLst>
                  <a:ext uri="{FF2B5EF4-FFF2-40B4-BE49-F238E27FC236}">
                    <a16:creationId xmlns:a16="http://schemas.microsoft.com/office/drawing/2014/main" id="{11D5D68C-5213-C217-89D3-51289EEC31D9}"/>
                  </a:ext>
                </a:extLst>
              </p:cNvPr>
              <p:cNvSpPr/>
              <p:nvPr/>
            </p:nvSpPr>
            <p:spPr>
              <a:xfrm>
                <a:off x="6035702" y="278884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2000;p23">
                <a:extLst>
                  <a:ext uri="{FF2B5EF4-FFF2-40B4-BE49-F238E27FC236}">
                    <a16:creationId xmlns:a16="http://schemas.microsoft.com/office/drawing/2014/main" id="{F8369C77-9E4B-67DD-7EE4-B89FC6BFF6ED}"/>
                  </a:ext>
                </a:extLst>
              </p:cNvPr>
              <p:cNvSpPr/>
              <p:nvPr/>
            </p:nvSpPr>
            <p:spPr>
              <a:xfrm>
                <a:off x="6017486" y="2815657"/>
                <a:ext cx="17167" cy="1503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444" extrusionOk="0">
                    <a:moveTo>
                      <a:pt x="222" y="0"/>
                    </a:moveTo>
                    <a:cubicBezTo>
                      <a:pt x="127" y="0"/>
                      <a:pt x="63" y="64"/>
                      <a:pt x="0" y="127"/>
                    </a:cubicBezTo>
                    <a:cubicBezTo>
                      <a:pt x="190" y="222"/>
                      <a:pt x="348" y="349"/>
                      <a:pt x="507" y="444"/>
                    </a:cubicBezTo>
                    <a:cubicBezTo>
                      <a:pt x="507" y="444"/>
                      <a:pt x="507" y="444"/>
                      <a:pt x="507" y="412"/>
                    </a:cubicBezTo>
                    <a:cubicBezTo>
                      <a:pt x="507" y="190"/>
                      <a:pt x="380" y="0"/>
                      <a:pt x="22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2001;p23">
                <a:extLst>
                  <a:ext uri="{FF2B5EF4-FFF2-40B4-BE49-F238E27FC236}">
                    <a16:creationId xmlns:a16="http://schemas.microsoft.com/office/drawing/2014/main" id="{B2184EFE-1A17-5BAF-DDC3-B2DBF641DBD0}"/>
                  </a:ext>
                </a:extLst>
              </p:cNvPr>
              <p:cNvSpPr/>
              <p:nvPr/>
            </p:nvSpPr>
            <p:spPr>
              <a:xfrm>
                <a:off x="6035702" y="3118027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349" y="1"/>
                    </a:moveTo>
                    <a:cubicBezTo>
                      <a:pt x="254" y="96"/>
                      <a:pt x="127" y="191"/>
                      <a:pt x="0" y="318"/>
                    </a:cubicBezTo>
                    <a:cubicBezTo>
                      <a:pt x="0" y="318"/>
                      <a:pt x="0" y="349"/>
                      <a:pt x="0" y="381"/>
                    </a:cubicBezTo>
                    <a:cubicBezTo>
                      <a:pt x="0" y="603"/>
                      <a:pt x="127" y="793"/>
                      <a:pt x="285" y="793"/>
                    </a:cubicBezTo>
                    <a:cubicBezTo>
                      <a:pt x="444" y="793"/>
                      <a:pt x="570" y="603"/>
                      <a:pt x="570" y="381"/>
                    </a:cubicBezTo>
                    <a:cubicBezTo>
                      <a:pt x="570" y="191"/>
                      <a:pt x="475" y="33"/>
                      <a:pt x="349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2002;p23">
                <a:extLst>
                  <a:ext uri="{FF2B5EF4-FFF2-40B4-BE49-F238E27FC236}">
                    <a16:creationId xmlns:a16="http://schemas.microsoft.com/office/drawing/2014/main" id="{DB3C2B11-2D62-BF08-2D23-144CCB8CDD81}"/>
                  </a:ext>
                </a:extLst>
              </p:cNvPr>
              <p:cNvSpPr/>
              <p:nvPr/>
            </p:nvSpPr>
            <p:spPr>
              <a:xfrm>
                <a:off x="5973501" y="3154494"/>
                <a:ext cx="19334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08" extrusionOk="0">
                    <a:moveTo>
                      <a:pt x="571" y="1"/>
                    </a:moveTo>
                    <a:cubicBezTo>
                      <a:pt x="381" y="64"/>
                      <a:pt x="191" y="127"/>
                      <a:pt x="1" y="191"/>
                    </a:cubicBezTo>
                    <a:cubicBezTo>
                      <a:pt x="32" y="381"/>
                      <a:pt x="127" y="507"/>
                      <a:pt x="286" y="507"/>
                    </a:cubicBezTo>
                    <a:cubicBezTo>
                      <a:pt x="444" y="507"/>
                      <a:pt x="571" y="349"/>
                      <a:pt x="571" y="127"/>
                    </a:cubicBezTo>
                    <a:cubicBezTo>
                      <a:pt x="571" y="64"/>
                      <a:pt x="571" y="32"/>
                      <a:pt x="571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2003;p23">
                <a:extLst>
                  <a:ext uri="{FF2B5EF4-FFF2-40B4-BE49-F238E27FC236}">
                    <a16:creationId xmlns:a16="http://schemas.microsoft.com/office/drawing/2014/main" id="{8E89938B-E1CA-BBD8-7B7C-D857564C7B44}"/>
                  </a:ext>
                </a:extLst>
              </p:cNvPr>
              <p:cNvSpPr/>
              <p:nvPr/>
            </p:nvSpPr>
            <p:spPr>
              <a:xfrm>
                <a:off x="6014269" y="3144844"/>
                <a:ext cx="2038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793" extrusionOk="0">
                    <a:moveTo>
                      <a:pt x="317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317" y="792"/>
                    </a:cubicBezTo>
                    <a:cubicBezTo>
                      <a:pt x="475" y="792"/>
                      <a:pt x="602" y="634"/>
                      <a:pt x="602" y="412"/>
                    </a:cubicBezTo>
                    <a:cubicBezTo>
                      <a:pt x="602" y="191"/>
                      <a:pt x="475" y="1"/>
                      <a:pt x="31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2004;p23">
                <a:extLst>
                  <a:ext uri="{FF2B5EF4-FFF2-40B4-BE49-F238E27FC236}">
                    <a16:creationId xmlns:a16="http://schemas.microsoft.com/office/drawing/2014/main" id="{2E43A4F3-13B7-67A8-016A-BE749F1826A9}"/>
                  </a:ext>
                </a:extLst>
              </p:cNvPr>
              <p:cNvSpPr/>
              <p:nvPr/>
            </p:nvSpPr>
            <p:spPr>
              <a:xfrm>
                <a:off x="5993885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2005;p23">
                <a:extLst>
                  <a:ext uri="{FF2B5EF4-FFF2-40B4-BE49-F238E27FC236}">
                    <a16:creationId xmlns:a16="http://schemas.microsoft.com/office/drawing/2014/main" id="{3C9D35DE-9F40-A95F-64CD-6863E1FCB049}"/>
                  </a:ext>
                </a:extLst>
              </p:cNvPr>
              <p:cNvSpPr/>
              <p:nvPr/>
            </p:nvSpPr>
            <p:spPr>
              <a:xfrm>
                <a:off x="6035702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2006;p23">
                <a:extLst>
                  <a:ext uri="{FF2B5EF4-FFF2-40B4-BE49-F238E27FC236}">
                    <a16:creationId xmlns:a16="http://schemas.microsoft.com/office/drawing/2014/main" id="{CCF04750-B140-3FF5-120C-79A6223D566C}"/>
                  </a:ext>
                </a:extLst>
              </p:cNvPr>
              <p:cNvSpPr/>
              <p:nvPr/>
            </p:nvSpPr>
            <p:spPr>
              <a:xfrm>
                <a:off x="5890951" y="2760974"/>
                <a:ext cx="2038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2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75" y="823"/>
                      <a:pt x="602" y="633"/>
                      <a:pt x="602" y="412"/>
                    </a:cubicBezTo>
                    <a:cubicBezTo>
                      <a:pt x="602" y="190"/>
                      <a:pt x="475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2007;p23">
                <a:extLst>
                  <a:ext uri="{FF2B5EF4-FFF2-40B4-BE49-F238E27FC236}">
                    <a16:creationId xmlns:a16="http://schemas.microsoft.com/office/drawing/2014/main" id="{5A7F9823-47DC-51AE-BD7A-BD240F471C95}"/>
                  </a:ext>
                </a:extLst>
              </p:cNvPr>
              <p:cNvSpPr/>
              <p:nvPr/>
            </p:nvSpPr>
            <p:spPr>
              <a:xfrm>
                <a:off x="5932768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0" y="633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2008;p23">
                <a:extLst>
                  <a:ext uri="{FF2B5EF4-FFF2-40B4-BE49-F238E27FC236}">
                    <a16:creationId xmlns:a16="http://schemas.microsoft.com/office/drawing/2014/main" id="{B1594485-4C37-001B-6C15-62D35A2BDDDD}"/>
                  </a:ext>
                </a:extLst>
              </p:cNvPr>
              <p:cNvSpPr/>
              <p:nvPr/>
            </p:nvSpPr>
            <p:spPr>
              <a:xfrm>
                <a:off x="5915601" y="2788840"/>
                <a:ext cx="11817" cy="2167"/>
              </a:xfrm>
              <a:custGeom>
                <a:avLst/>
                <a:gdLst/>
                <a:ahLst/>
                <a:cxnLst/>
                <a:rect l="l" t="t" r="r" b="b"/>
                <a:pathLst>
                  <a:path w="349" h="64" extrusionOk="0">
                    <a:moveTo>
                      <a:pt x="191" y="0"/>
                    </a:moveTo>
                    <a:cubicBezTo>
                      <a:pt x="127" y="0"/>
                      <a:pt x="64" y="32"/>
                      <a:pt x="0" y="64"/>
                    </a:cubicBezTo>
                    <a:lnTo>
                      <a:pt x="349" y="64"/>
                    </a:lnTo>
                    <a:cubicBezTo>
                      <a:pt x="317" y="32"/>
                      <a:pt x="254" y="0"/>
                      <a:pt x="191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2009;p23">
                <a:extLst>
                  <a:ext uri="{FF2B5EF4-FFF2-40B4-BE49-F238E27FC236}">
                    <a16:creationId xmlns:a16="http://schemas.microsoft.com/office/drawing/2014/main" id="{D31628C5-F059-E429-27DA-E28464CC6942}"/>
                  </a:ext>
                </a:extLst>
              </p:cNvPr>
              <p:cNvSpPr/>
              <p:nvPr/>
            </p:nvSpPr>
            <p:spPr>
              <a:xfrm>
                <a:off x="5955285" y="2788840"/>
                <a:ext cx="18251" cy="1076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318" extrusionOk="0">
                    <a:moveTo>
                      <a:pt x="254" y="0"/>
                    </a:moveTo>
                    <a:cubicBezTo>
                      <a:pt x="127" y="0"/>
                      <a:pt x="64" y="64"/>
                      <a:pt x="0" y="191"/>
                    </a:cubicBezTo>
                    <a:cubicBezTo>
                      <a:pt x="190" y="222"/>
                      <a:pt x="349" y="254"/>
                      <a:pt x="539" y="317"/>
                    </a:cubicBezTo>
                    <a:cubicBezTo>
                      <a:pt x="475" y="127"/>
                      <a:pt x="380" y="0"/>
                      <a:pt x="25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2010;p23">
                <a:extLst>
                  <a:ext uri="{FF2B5EF4-FFF2-40B4-BE49-F238E27FC236}">
                    <a16:creationId xmlns:a16="http://schemas.microsoft.com/office/drawing/2014/main" id="{30080C30-F070-2EEE-A365-B60DE201C9D6}"/>
                  </a:ext>
                </a:extLst>
              </p:cNvPr>
              <p:cNvSpPr/>
              <p:nvPr/>
            </p:nvSpPr>
            <p:spPr>
              <a:xfrm>
                <a:off x="5894167" y="3167361"/>
                <a:ext cx="12901" cy="433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28" extrusionOk="0">
                    <a:moveTo>
                      <a:pt x="0" y="1"/>
                    </a:moveTo>
                    <a:cubicBezTo>
                      <a:pt x="32" y="96"/>
                      <a:pt x="127" y="127"/>
                      <a:pt x="190" y="127"/>
                    </a:cubicBezTo>
                    <a:cubicBezTo>
                      <a:pt x="285" y="127"/>
                      <a:pt x="348" y="96"/>
                      <a:pt x="380" y="32"/>
                    </a:cubicBezTo>
                    <a:cubicBezTo>
                      <a:pt x="253" y="32"/>
                      <a:pt x="127" y="1"/>
                      <a:pt x="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2011;p23">
                <a:extLst>
                  <a:ext uri="{FF2B5EF4-FFF2-40B4-BE49-F238E27FC236}">
                    <a16:creationId xmlns:a16="http://schemas.microsoft.com/office/drawing/2014/main" id="{E870F203-2D1E-D5C6-C1E4-1C04F2303B0A}"/>
                  </a:ext>
                </a:extLst>
              </p:cNvPr>
              <p:cNvSpPr/>
              <p:nvPr/>
            </p:nvSpPr>
            <p:spPr>
              <a:xfrm>
                <a:off x="5935985" y="3166278"/>
                <a:ext cx="15034" cy="5418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60" extrusionOk="0">
                    <a:moveTo>
                      <a:pt x="444" y="1"/>
                    </a:moveTo>
                    <a:cubicBezTo>
                      <a:pt x="285" y="33"/>
                      <a:pt x="159" y="64"/>
                      <a:pt x="0" y="64"/>
                    </a:cubicBezTo>
                    <a:cubicBezTo>
                      <a:pt x="64" y="128"/>
                      <a:pt x="127" y="159"/>
                      <a:pt x="190" y="159"/>
                    </a:cubicBezTo>
                    <a:cubicBezTo>
                      <a:pt x="285" y="159"/>
                      <a:pt x="380" y="96"/>
                      <a:pt x="44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2012;p23">
                <a:extLst>
                  <a:ext uri="{FF2B5EF4-FFF2-40B4-BE49-F238E27FC236}">
                    <a16:creationId xmlns:a16="http://schemas.microsoft.com/office/drawing/2014/main" id="{29AFFC67-2B09-46D3-6DCE-31D2FFB03D6B}"/>
                  </a:ext>
                </a:extLst>
              </p:cNvPr>
              <p:cNvSpPr/>
              <p:nvPr/>
            </p:nvSpPr>
            <p:spPr>
              <a:xfrm>
                <a:off x="5912384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6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571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2013;p23">
                <a:extLst>
                  <a:ext uri="{FF2B5EF4-FFF2-40B4-BE49-F238E27FC236}">
                    <a16:creationId xmlns:a16="http://schemas.microsoft.com/office/drawing/2014/main" id="{946FDA28-62AC-8276-E6E6-5C12CFA6E120}"/>
                  </a:ext>
                </a:extLst>
              </p:cNvPr>
              <p:cNvSpPr/>
              <p:nvPr/>
            </p:nvSpPr>
            <p:spPr>
              <a:xfrm>
                <a:off x="5953118" y="3171661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318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59" y="824"/>
                      <a:pt x="318" y="824"/>
                    </a:cubicBezTo>
                    <a:cubicBezTo>
                      <a:pt x="476" y="824"/>
                      <a:pt x="603" y="634"/>
                      <a:pt x="603" y="412"/>
                    </a:cubicBezTo>
                    <a:cubicBezTo>
                      <a:pt x="603" y="190"/>
                      <a:pt x="476" y="0"/>
                      <a:pt x="318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2014;p23">
                <a:extLst>
                  <a:ext uri="{FF2B5EF4-FFF2-40B4-BE49-F238E27FC236}">
                    <a16:creationId xmlns:a16="http://schemas.microsoft.com/office/drawing/2014/main" id="{46AFF939-7853-C7D0-E61A-3805CA1AA0A9}"/>
                  </a:ext>
                </a:extLst>
              </p:cNvPr>
              <p:cNvSpPr/>
              <p:nvPr/>
            </p:nvSpPr>
            <p:spPr>
              <a:xfrm>
                <a:off x="5809450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0" y="633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2015;p23">
                <a:extLst>
                  <a:ext uri="{FF2B5EF4-FFF2-40B4-BE49-F238E27FC236}">
                    <a16:creationId xmlns:a16="http://schemas.microsoft.com/office/drawing/2014/main" id="{8A83E4A6-F1C1-4B28-C7D3-6F17F73A60FD}"/>
                  </a:ext>
                </a:extLst>
              </p:cNvPr>
              <p:cNvSpPr/>
              <p:nvPr/>
            </p:nvSpPr>
            <p:spPr>
              <a:xfrm>
                <a:off x="5851267" y="2760974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3"/>
                      <a:pt x="127" y="823"/>
                      <a:pt x="285" y="823"/>
                    </a:cubicBezTo>
                    <a:cubicBezTo>
                      <a:pt x="444" y="823"/>
                      <a:pt x="570" y="633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2016;p23">
                <a:extLst>
                  <a:ext uri="{FF2B5EF4-FFF2-40B4-BE49-F238E27FC236}">
                    <a16:creationId xmlns:a16="http://schemas.microsoft.com/office/drawing/2014/main" id="{0899A83A-99C0-8AA9-4FAA-F6762C05A272}"/>
                  </a:ext>
                </a:extLst>
              </p:cNvPr>
              <p:cNvSpPr/>
              <p:nvPr/>
            </p:nvSpPr>
            <p:spPr>
              <a:xfrm>
                <a:off x="5829800" y="2788840"/>
                <a:ext cx="20418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603" h="698" extrusionOk="0">
                    <a:moveTo>
                      <a:pt x="286" y="0"/>
                    </a:moveTo>
                    <a:cubicBezTo>
                      <a:pt x="128" y="0"/>
                      <a:pt x="1" y="191"/>
                      <a:pt x="1" y="412"/>
                    </a:cubicBezTo>
                    <a:cubicBezTo>
                      <a:pt x="1" y="507"/>
                      <a:pt x="33" y="602"/>
                      <a:pt x="96" y="697"/>
                    </a:cubicBezTo>
                    <a:cubicBezTo>
                      <a:pt x="254" y="602"/>
                      <a:pt x="413" y="539"/>
                      <a:pt x="571" y="476"/>
                    </a:cubicBezTo>
                    <a:cubicBezTo>
                      <a:pt x="603" y="444"/>
                      <a:pt x="603" y="412"/>
                      <a:pt x="603" y="412"/>
                    </a:cubicBezTo>
                    <a:cubicBezTo>
                      <a:pt x="603" y="159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2017;p23">
                <a:extLst>
                  <a:ext uri="{FF2B5EF4-FFF2-40B4-BE49-F238E27FC236}">
                    <a16:creationId xmlns:a16="http://schemas.microsoft.com/office/drawing/2014/main" id="{0ED57CBF-6A01-C5C8-B498-FAE2B10CD32D}"/>
                  </a:ext>
                </a:extLst>
              </p:cNvPr>
              <p:cNvSpPr/>
              <p:nvPr/>
            </p:nvSpPr>
            <p:spPr>
              <a:xfrm>
                <a:off x="5872700" y="2788840"/>
                <a:ext cx="16117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476" h="254" extrusionOk="0">
                    <a:moveTo>
                      <a:pt x="254" y="0"/>
                    </a:moveTo>
                    <a:cubicBezTo>
                      <a:pt x="127" y="0"/>
                      <a:pt x="32" y="96"/>
                      <a:pt x="1" y="254"/>
                    </a:cubicBezTo>
                    <a:cubicBezTo>
                      <a:pt x="159" y="191"/>
                      <a:pt x="317" y="159"/>
                      <a:pt x="476" y="159"/>
                    </a:cubicBezTo>
                    <a:cubicBezTo>
                      <a:pt x="444" y="64"/>
                      <a:pt x="349" y="0"/>
                      <a:pt x="254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2018;p23">
                <a:extLst>
                  <a:ext uri="{FF2B5EF4-FFF2-40B4-BE49-F238E27FC236}">
                    <a16:creationId xmlns:a16="http://schemas.microsoft.com/office/drawing/2014/main" id="{2C8D6A8E-24B4-74E1-4430-B1CEED624BF5}"/>
                  </a:ext>
                </a:extLst>
              </p:cNvPr>
              <p:cNvSpPr/>
              <p:nvPr/>
            </p:nvSpPr>
            <p:spPr>
              <a:xfrm>
                <a:off x="5809450" y="2815657"/>
                <a:ext cx="13950" cy="10734"/>
              </a:xfrm>
              <a:custGeom>
                <a:avLst/>
                <a:gdLst/>
                <a:ahLst/>
                <a:cxnLst/>
                <a:rect l="l" t="t" r="r" b="b"/>
                <a:pathLst>
                  <a:path w="412" h="317" extrusionOk="0">
                    <a:moveTo>
                      <a:pt x="285" y="0"/>
                    </a:moveTo>
                    <a:cubicBezTo>
                      <a:pt x="159" y="0"/>
                      <a:pt x="32" y="159"/>
                      <a:pt x="0" y="317"/>
                    </a:cubicBezTo>
                    <a:cubicBezTo>
                      <a:pt x="127" y="222"/>
                      <a:pt x="285" y="127"/>
                      <a:pt x="412" y="64"/>
                    </a:cubicBezTo>
                    <a:cubicBezTo>
                      <a:pt x="380" y="32"/>
                      <a:pt x="349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2019;p23">
                <a:extLst>
                  <a:ext uri="{FF2B5EF4-FFF2-40B4-BE49-F238E27FC236}">
                    <a16:creationId xmlns:a16="http://schemas.microsoft.com/office/drawing/2014/main" id="{1F001CE3-21CD-D319-C834-94508E275894}"/>
                  </a:ext>
                </a:extLst>
              </p:cNvPr>
              <p:cNvSpPr/>
              <p:nvPr/>
            </p:nvSpPr>
            <p:spPr>
              <a:xfrm>
                <a:off x="5809450" y="314484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91"/>
                      <a:pt x="444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2020;p23">
                <a:extLst>
                  <a:ext uri="{FF2B5EF4-FFF2-40B4-BE49-F238E27FC236}">
                    <a16:creationId xmlns:a16="http://schemas.microsoft.com/office/drawing/2014/main" id="{51047A0B-0548-291B-A205-0487B1BBDA9D}"/>
                  </a:ext>
                </a:extLst>
              </p:cNvPr>
              <p:cNvSpPr/>
              <p:nvPr/>
            </p:nvSpPr>
            <p:spPr>
              <a:xfrm>
                <a:off x="5851267" y="3156628"/>
                <a:ext cx="18251" cy="15068"/>
              </a:xfrm>
              <a:custGeom>
                <a:avLst/>
                <a:gdLst/>
                <a:ahLst/>
                <a:cxnLst/>
                <a:rect l="l" t="t" r="r" b="b"/>
                <a:pathLst>
                  <a:path w="539" h="445" extrusionOk="0">
                    <a:moveTo>
                      <a:pt x="0" y="1"/>
                    </a:moveTo>
                    <a:cubicBezTo>
                      <a:pt x="0" y="1"/>
                      <a:pt x="0" y="33"/>
                      <a:pt x="0" y="64"/>
                    </a:cubicBezTo>
                    <a:cubicBezTo>
                      <a:pt x="0" y="286"/>
                      <a:pt x="127" y="444"/>
                      <a:pt x="285" y="444"/>
                    </a:cubicBezTo>
                    <a:cubicBezTo>
                      <a:pt x="412" y="444"/>
                      <a:pt x="507" y="349"/>
                      <a:pt x="539" y="191"/>
                    </a:cubicBezTo>
                    <a:cubicBezTo>
                      <a:pt x="349" y="128"/>
                      <a:pt x="159" y="64"/>
                      <a:pt x="0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2021;p23">
                <a:extLst>
                  <a:ext uri="{FF2B5EF4-FFF2-40B4-BE49-F238E27FC236}">
                    <a16:creationId xmlns:a16="http://schemas.microsoft.com/office/drawing/2014/main" id="{102B54F8-3110-1EDB-A75F-221C47E098AE}"/>
                  </a:ext>
                </a:extLst>
              </p:cNvPr>
              <p:cNvSpPr/>
              <p:nvPr/>
            </p:nvSpPr>
            <p:spPr>
              <a:xfrm>
                <a:off x="5829800" y="3171661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76" y="824"/>
                      <a:pt x="603" y="634"/>
                      <a:pt x="603" y="412"/>
                    </a:cubicBezTo>
                    <a:cubicBezTo>
                      <a:pt x="603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2022;p23">
                <a:extLst>
                  <a:ext uri="{FF2B5EF4-FFF2-40B4-BE49-F238E27FC236}">
                    <a16:creationId xmlns:a16="http://schemas.microsoft.com/office/drawing/2014/main" id="{F7346A8B-266D-760B-8A84-F6D91C8B986E}"/>
                  </a:ext>
                </a:extLst>
              </p:cNvPr>
              <p:cNvSpPr/>
              <p:nvPr/>
            </p:nvSpPr>
            <p:spPr>
              <a:xfrm>
                <a:off x="5871651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3" y="824"/>
                      <a:pt x="570" y="634"/>
                      <a:pt x="570" y="412"/>
                    </a:cubicBezTo>
                    <a:cubicBezTo>
                      <a:pt x="570" y="190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2023;p23">
                <a:extLst>
                  <a:ext uri="{FF2B5EF4-FFF2-40B4-BE49-F238E27FC236}">
                    <a16:creationId xmlns:a16="http://schemas.microsoft.com/office/drawing/2014/main" id="{5123FE5A-1BCC-FA8B-7B54-21E4A01B5BA0}"/>
                  </a:ext>
                </a:extLst>
              </p:cNvPr>
              <p:cNvSpPr/>
              <p:nvPr/>
            </p:nvSpPr>
            <p:spPr>
              <a:xfrm>
                <a:off x="5768682" y="2760974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3"/>
                      <a:pt x="128" y="823"/>
                      <a:pt x="286" y="823"/>
                    </a:cubicBezTo>
                    <a:cubicBezTo>
                      <a:pt x="444" y="823"/>
                      <a:pt x="571" y="633"/>
                      <a:pt x="571" y="412"/>
                    </a:cubicBezTo>
                    <a:cubicBezTo>
                      <a:pt x="603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2024;p23">
                <a:extLst>
                  <a:ext uri="{FF2B5EF4-FFF2-40B4-BE49-F238E27FC236}">
                    <a16:creationId xmlns:a16="http://schemas.microsoft.com/office/drawing/2014/main" id="{08D1DCB8-54B9-C6C3-6066-CD89A3E1F715}"/>
                  </a:ext>
                </a:extLst>
              </p:cNvPr>
              <p:cNvSpPr/>
              <p:nvPr/>
            </p:nvSpPr>
            <p:spPr>
              <a:xfrm>
                <a:off x="5748332" y="278884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53" y="0"/>
                    </a:moveTo>
                    <a:cubicBezTo>
                      <a:pt x="190" y="127"/>
                      <a:pt x="95" y="254"/>
                      <a:pt x="0" y="349"/>
                    </a:cubicBezTo>
                    <a:cubicBezTo>
                      <a:pt x="0" y="349"/>
                      <a:pt x="0" y="381"/>
                      <a:pt x="0" y="381"/>
                    </a:cubicBezTo>
                    <a:cubicBezTo>
                      <a:pt x="0" y="602"/>
                      <a:pt x="127" y="792"/>
                      <a:pt x="285" y="792"/>
                    </a:cubicBezTo>
                    <a:cubicBezTo>
                      <a:pt x="443" y="792"/>
                      <a:pt x="570" y="602"/>
                      <a:pt x="570" y="381"/>
                    </a:cubicBezTo>
                    <a:cubicBezTo>
                      <a:pt x="570" y="159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2025;p23">
                <a:extLst>
                  <a:ext uri="{FF2B5EF4-FFF2-40B4-BE49-F238E27FC236}">
                    <a16:creationId xmlns:a16="http://schemas.microsoft.com/office/drawing/2014/main" id="{CF3E5023-0339-BD6B-C404-84C340474022}"/>
                  </a:ext>
                </a:extLst>
              </p:cNvPr>
              <p:cNvSpPr/>
              <p:nvPr/>
            </p:nvSpPr>
            <p:spPr>
              <a:xfrm>
                <a:off x="5790150" y="278884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34"/>
                      <a:pt x="570" y="412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2026;p23">
                <a:extLst>
                  <a:ext uri="{FF2B5EF4-FFF2-40B4-BE49-F238E27FC236}">
                    <a16:creationId xmlns:a16="http://schemas.microsoft.com/office/drawing/2014/main" id="{03D4CB8D-B6DC-EACE-7A4B-99925ABFFC22}"/>
                  </a:ext>
                </a:extLst>
              </p:cNvPr>
              <p:cNvSpPr/>
              <p:nvPr/>
            </p:nvSpPr>
            <p:spPr>
              <a:xfrm>
                <a:off x="5727949" y="2815657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2027;p23">
                <a:extLst>
                  <a:ext uri="{FF2B5EF4-FFF2-40B4-BE49-F238E27FC236}">
                    <a16:creationId xmlns:a16="http://schemas.microsoft.com/office/drawing/2014/main" id="{A675D11A-1487-6CE5-F043-60C749C9026A}"/>
                  </a:ext>
                </a:extLst>
              </p:cNvPr>
              <p:cNvSpPr/>
              <p:nvPr/>
            </p:nvSpPr>
            <p:spPr>
              <a:xfrm>
                <a:off x="5768682" y="2815657"/>
                <a:ext cx="20418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824" extrusionOk="0">
                    <a:moveTo>
                      <a:pt x="286" y="0"/>
                    </a:moveTo>
                    <a:cubicBezTo>
                      <a:pt x="128" y="0"/>
                      <a:pt x="1" y="190"/>
                      <a:pt x="1" y="412"/>
                    </a:cubicBezTo>
                    <a:cubicBezTo>
                      <a:pt x="1" y="634"/>
                      <a:pt x="128" y="824"/>
                      <a:pt x="286" y="824"/>
                    </a:cubicBezTo>
                    <a:cubicBezTo>
                      <a:pt x="444" y="824"/>
                      <a:pt x="571" y="634"/>
                      <a:pt x="571" y="412"/>
                    </a:cubicBezTo>
                    <a:cubicBezTo>
                      <a:pt x="603" y="190"/>
                      <a:pt x="444" y="0"/>
                      <a:pt x="286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2028;p23">
                <a:extLst>
                  <a:ext uri="{FF2B5EF4-FFF2-40B4-BE49-F238E27FC236}">
                    <a16:creationId xmlns:a16="http://schemas.microsoft.com/office/drawing/2014/main" id="{2DFE4D6B-960B-5C6B-E8C6-FD52FC270F51}"/>
                  </a:ext>
                </a:extLst>
              </p:cNvPr>
              <p:cNvSpPr/>
              <p:nvPr/>
            </p:nvSpPr>
            <p:spPr>
              <a:xfrm>
                <a:off x="5748332" y="2843524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1"/>
                    </a:moveTo>
                    <a:cubicBezTo>
                      <a:pt x="127" y="1"/>
                      <a:pt x="0" y="191"/>
                      <a:pt x="0" y="412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3" y="792"/>
                      <a:pt x="570" y="634"/>
                      <a:pt x="570" y="412"/>
                    </a:cubicBezTo>
                    <a:cubicBezTo>
                      <a:pt x="570" y="191"/>
                      <a:pt x="443" y="1"/>
                      <a:pt x="285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2029;p23">
                <a:extLst>
                  <a:ext uri="{FF2B5EF4-FFF2-40B4-BE49-F238E27FC236}">
                    <a16:creationId xmlns:a16="http://schemas.microsoft.com/office/drawing/2014/main" id="{482B4AA6-F4F0-26F3-52A1-768A616598FE}"/>
                  </a:ext>
                </a:extLst>
              </p:cNvPr>
              <p:cNvSpPr/>
              <p:nvPr/>
            </p:nvSpPr>
            <p:spPr>
              <a:xfrm>
                <a:off x="5727949" y="287034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2030;p23">
                <a:extLst>
                  <a:ext uri="{FF2B5EF4-FFF2-40B4-BE49-F238E27FC236}">
                    <a16:creationId xmlns:a16="http://schemas.microsoft.com/office/drawing/2014/main" id="{E66B912C-442D-2CAC-0A09-E47554DCFCD9}"/>
                  </a:ext>
                </a:extLst>
              </p:cNvPr>
              <p:cNvSpPr/>
              <p:nvPr/>
            </p:nvSpPr>
            <p:spPr>
              <a:xfrm>
                <a:off x="5726865" y="2925025"/>
                <a:ext cx="11851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350" h="793" extrusionOk="0">
                    <a:moveTo>
                      <a:pt x="317" y="0"/>
                    </a:moveTo>
                    <a:cubicBezTo>
                      <a:pt x="159" y="0"/>
                      <a:pt x="1" y="190"/>
                      <a:pt x="1" y="412"/>
                    </a:cubicBezTo>
                    <a:cubicBezTo>
                      <a:pt x="1" y="570"/>
                      <a:pt x="96" y="729"/>
                      <a:pt x="191" y="792"/>
                    </a:cubicBezTo>
                    <a:cubicBezTo>
                      <a:pt x="222" y="539"/>
                      <a:pt x="286" y="285"/>
                      <a:pt x="349" y="32"/>
                    </a:cubicBezTo>
                    <a:cubicBezTo>
                      <a:pt x="349" y="32"/>
                      <a:pt x="317" y="0"/>
                      <a:pt x="317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2031;p23">
                <a:extLst>
                  <a:ext uri="{FF2B5EF4-FFF2-40B4-BE49-F238E27FC236}">
                    <a16:creationId xmlns:a16="http://schemas.microsoft.com/office/drawing/2014/main" id="{4671603F-9C65-D759-2F07-9BB12050B398}"/>
                  </a:ext>
                </a:extLst>
              </p:cNvPr>
              <p:cNvSpPr/>
              <p:nvPr/>
            </p:nvSpPr>
            <p:spPr>
              <a:xfrm>
                <a:off x="5726865" y="2982926"/>
                <a:ext cx="6467" cy="23634"/>
              </a:xfrm>
              <a:custGeom>
                <a:avLst/>
                <a:gdLst/>
                <a:ahLst/>
                <a:cxnLst/>
                <a:rect l="l" t="t" r="r" b="b"/>
                <a:pathLst>
                  <a:path w="191" h="698" extrusionOk="0">
                    <a:moveTo>
                      <a:pt x="127" y="1"/>
                    </a:moveTo>
                    <a:cubicBezTo>
                      <a:pt x="64" y="64"/>
                      <a:pt x="1" y="191"/>
                      <a:pt x="1" y="317"/>
                    </a:cubicBezTo>
                    <a:cubicBezTo>
                      <a:pt x="1" y="476"/>
                      <a:pt x="96" y="634"/>
                      <a:pt x="191" y="697"/>
                    </a:cubicBezTo>
                    <a:cubicBezTo>
                      <a:pt x="159" y="476"/>
                      <a:pt x="127" y="254"/>
                      <a:pt x="127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2032;p23">
                <a:extLst>
                  <a:ext uri="{FF2B5EF4-FFF2-40B4-BE49-F238E27FC236}">
                    <a16:creationId xmlns:a16="http://schemas.microsoft.com/office/drawing/2014/main" id="{6F120DA9-747F-77AD-28B8-7BD9308137D2}"/>
                  </a:ext>
                </a:extLst>
              </p:cNvPr>
              <p:cNvSpPr/>
              <p:nvPr/>
            </p:nvSpPr>
            <p:spPr>
              <a:xfrm>
                <a:off x="5727949" y="3035477"/>
                <a:ext cx="18251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39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380" y="792"/>
                      <a:pt x="507" y="697"/>
                      <a:pt x="539" y="539"/>
                    </a:cubicBezTo>
                    <a:cubicBezTo>
                      <a:pt x="475" y="380"/>
                      <a:pt x="412" y="190"/>
                      <a:pt x="349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2033;p23">
                <a:extLst>
                  <a:ext uri="{FF2B5EF4-FFF2-40B4-BE49-F238E27FC236}">
                    <a16:creationId xmlns:a16="http://schemas.microsoft.com/office/drawing/2014/main" id="{562FA0DD-0B92-C11D-DB21-4F31CA1CFDB7}"/>
                  </a:ext>
                </a:extLst>
              </p:cNvPr>
              <p:cNvSpPr/>
              <p:nvPr/>
            </p:nvSpPr>
            <p:spPr>
              <a:xfrm>
                <a:off x="5748332" y="3065510"/>
                <a:ext cx="16117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476" h="729" extrusionOk="0">
                    <a:moveTo>
                      <a:pt x="95" y="0"/>
                    </a:moveTo>
                    <a:cubicBezTo>
                      <a:pt x="32" y="95"/>
                      <a:pt x="0" y="190"/>
                      <a:pt x="0" y="317"/>
                    </a:cubicBezTo>
                    <a:cubicBezTo>
                      <a:pt x="0" y="538"/>
                      <a:pt x="127" y="728"/>
                      <a:pt x="285" y="728"/>
                    </a:cubicBezTo>
                    <a:cubicBezTo>
                      <a:pt x="348" y="728"/>
                      <a:pt x="412" y="697"/>
                      <a:pt x="475" y="633"/>
                    </a:cubicBezTo>
                    <a:cubicBezTo>
                      <a:pt x="317" y="443"/>
                      <a:pt x="190" y="222"/>
                      <a:pt x="9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2034;p23">
                <a:extLst>
                  <a:ext uri="{FF2B5EF4-FFF2-40B4-BE49-F238E27FC236}">
                    <a16:creationId xmlns:a16="http://schemas.microsoft.com/office/drawing/2014/main" id="{656ECDF2-8D38-3856-AFA3-3B66FF91981C}"/>
                  </a:ext>
                </a:extLst>
              </p:cNvPr>
              <p:cNvSpPr/>
              <p:nvPr/>
            </p:nvSpPr>
            <p:spPr>
              <a:xfrm>
                <a:off x="5727949" y="3090160"/>
                <a:ext cx="19334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93" extrusionOk="0">
                    <a:moveTo>
                      <a:pt x="285" y="0"/>
                    </a:moveTo>
                    <a:cubicBezTo>
                      <a:pt x="127" y="0"/>
                      <a:pt x="0" y="159"/>
                      <a:pt x="0" y="380"/>
                    </a:cubicBezTo>
                    <a:cubicBezTo>
                      <a:pt x="0" y="634"/>
                      <a:pt x="127" y="792"/>
                      <a:pt x="285" y="792"/>
                    </a:cubicBezTo>
                    <a:cubicBezTo>
                      <a:pt x="444" y="792"/>
                      <a:pt x="570" y="602"/>
                      <a:pt x="570" y="380"/>
                    </a:cubicBezTo>
                    <a:cubicBezTo>
                      <a:pt x="570" y="159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2035;p23">
                <a:extLst>
                  <a:ext uri="{FF2B5EF4-FFF2-40B4-BE49-F238E27FC236}">
                    <a16:creationId xmlns:a16="http://schemas.microsoft.com/office/drawing/2014/main" id="{5F21C1B8-D334-06E4-76F3-4BC59D1F0F52}"/>
                  </a:ext>
                </a:extLst>
              </p:cNvPr>
              <p:cNvSpPr/>
              <p:nvPr/>
            </p:nvSpPr>
            <p:spPr>
              <a:xfrm>
                <a:off x="5768682" y="3095510"/>
                <a:ext cx="17201" cy="21501"/>
              </a:xfrm>
              <a:custGeom>
                <a:avLst/>
                <a:gdLst/>
                <a:ahLst/>
                <a:cxnLst/>
                <a:rect l="l" t="t" r="r" b="b"/>
                <a:pathLst>
                  <a:path w="508" h="635" extrusionOk="0">
                    <a:moveTo>
                      <a:pt x="64" y="1"/>
                    </a:moveTo>
                    <a:cubicBezTo>
                      <a:pt x="32" y="64"/>
                      <a:pt x="1" y="159"/>
                      <a:pt x="1" y="254"/>
                    </a:cubicBezTo>
                    <a:cubicBezTo>
                      <a:pt x="1" y="476"/>
                      <a:pt x="128" y="634"/>
                      <a:pt x="286" y="634"/>
                    </a:cubicBezTo>
                    <a:cubicBezTo>
                      <a:pt x="381" y="634"/>
                      <a:pt x="444" y="603"/>
                      <a:pt x="508" y="539"/>
                    </a:cubicBezTo>
                    <a:cubicBezTo>
                      <a:pt x="349" y="349"/>
                      <a:pt x="191" y="191"/>
                      <a:pt x="64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2036;p23">
                <a:extLst>
                  <a:ext uri="{FF2B5EF4-FFF2-40B4-BE49-F238E27FC236}">
                    <a16:creationId xmlns:a16="http://schemas.microsoft.com/office/drawing/2014/main" id="{5B05FDC6-CEFF-649A-EB54-7BBEDD45E302}"/>
                  </a:ext>
                </a:extLst>
              </p:cNvPr>
              <p:cNvSpPr/>
              <p:nvPr/>
            </p:nvSpPr>
            <p:spPr>
              <a:xfrm>
                <a:off x="5748332" y="3116978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3" y="824"/>
                      <a:pt x="570" y="634"/>
                      <a:pt x="570" y="412"/>
                    </a:cubicBezTo>
                    <a:cubicBezTo>
                      <a:pt x="570" y="190"/>
                      <a:pt x="443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2037;p23">
                <a:extLst>
                  <a:ext uri="{FF2B5EF4-FFF2-40B4-BE49-F238E27FC236}">
                    <a16:creationId xmlns:a16="http://schemas.microsoft.com/office/drawing/2014/main" id="{F7A1CA92-429A-6731-1785-DBF6BE83E1E8}"/>
                  </a:ext>
                </a:extLst>
              </p:cNvPr>
              <p:cNvSpPr/>
              <p:nvPr/>
            </p:nvSpPr>
            <p:spPr>
              <a:xfrm>
                <a:off x="5790150" y="3120194"/>
                <a:ext cx="19334" cy="24684"/>
              </a:xfrm>
              <a:custGeom>
                <a:avLst/>
                <a:gdLst/>
                <a:ahLst/>
                <a:cxnLst/>
                <a:rect l="l" t="t" r="r" b="b"/>
                <a:pathLst>
                  <a:path w="571" h="729" extrusionOk="0">
                    <a:moveTo>
                      <a:pt x="95" y="0"/>
                    </a:moveTo>
                    <a:cubicBezTo>
                      <a:pt x="32" y="95"/>
                      <a:pt x="0" y="190"/>
                      <a:pt x="0" y="317"/>
                    </a:cubicBezTo>
                    <a:cubicBezTo>
                      <a:pt x="0" y="539"/>
                      <a:pt x="127" y="729"/>
                      <a:pt x="285" y="729"/>
                    </a:cubicBezTo>
                    <a:cubicBezTo>
                      <a:pt x="412" y="729"/>
                      <a:pt x="539" y="570"/>
                      <a:pt x="570" y="380"/>
                    </a:cubicBezTo>
                    <a:cubicBezTo>
                      <a:pt x="412" y="285"/>
                      <a:pt x="254" y="159"/>
                      <a:pt x="9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2038;p23">
                <a:extLst>
                  <a:ext uri="{FF2B5EF4-FFF2-40B4-BE49-F238E27FC236}">
                    <a16:creationId xmlns:a16="http://schemas.microsoft.com/office/drawing/2014/main" id="{ADC283CE-6BCD-90D6-7906-D3ECD3BEC33E}"/>
                  </a:ext>
                </a:extLst>
              </p:cNvPr>
              <p:cNvSpPr/>
              <p:nvPr/>
            </p:nvSpPr>
            <p:spPr>
              <a:xfrm>
                <a:off x="5732249" y="3144844"/>
                <a:ext cx="15034" cy="13984"/>
              </a:xfrm>
              <a:custGeom>
                <a:avLst/>
                <a:gdLst/>
                <a:ahLst/>
                <a:cxnLst/>
                <a:rect l="l" t="t" r="r" b="b"/>
                <a:pathLst>
                  <a:path w="444" h="413" extrusionOk="0">
                    <a:moveTo>
                      <a:pt x="158" y="1"/>
                    </a:moveTo>
                    <a:cubicBezTo>
                      <a:pt x="95" y="1"/>
                      <a:pt x="32" y="32"/>
                      <a:pt x="0" y="64"/>
                    </a:cubicBezTo>
                    <a:cubicBezTo>
                      <a:pt x="127" y="127"/>
                      <a:pt x="253" y="222"/>
                      <a:pt x="348" y="317"/>
                    </a:cubicBezTo>
                    <a:cubicBezTo>
                      <a:pt x="380" y="349"/>
                      <a:pt x="412" y="381"/>
                      <a:pt x="443" y="412"/>
                    </a:cubicBezTo>
                    <a:cubicBezTo>
                      <a:pt x="443" y="191"/>
                      <a:pt x="317" y="1"/>
                      <a:pt x="158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2039;p23">
                <a:extLst>
                  <a:ext uri="{FF2B5EF4-FFF2-40B4-BE49-F238E27FC236}">
                    <a16:creationId xmlns:a16="http://schemas.microsoft.com/office/drawing/2014/main" id="{A366ACA6-E732-8B9C-8D2C-E610D2B4A79E}"/>
                  </a:ext>
                </a:extLst>
              </p:cNvPr>
              <p:cNvSpPr/>
              <p:nvPr/>
            </p:nvSpPr>
            <p:spPr>
              <a:xfrm>
                <a:off x="5768682" y="3144844"/>
                <a:ext cx="20418" cy="26851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93" extrusionOk="0">
                    <a:moveTo>
                      <a:pt x="286" y="1"/>
                    </a:moveTo>
                    <a:cubicBezTo>
                      <a:pt x="128" y="1"/>
                      <a:pt x="1" y="191"/>
                      <a:pt x="1" y="412"/>
                    </a:cubicBezTo>
                    <a:cubicBezTo>
                      <a:pt x="1" y="634"/>
                      <a:pt x="128" y="792"/>
                      <a:pt x="286" y="792"/>
                    </a:cubicBezTo>
                    <a:cubicBezTo>
                      <a:pt x="444" y="792"/>
                      <a:pt x="571" y="634"/>
                      <a:pt x="571" y="412"/>
                    </a:cubicBezTo>
                    <a:cubicBezTo>
                      <a:pt x="603" y="191"/>
                      <a:pt x="444" y="1"/>
                      <a:pt x="28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2040;p23">
                <a:extLst>
                  <a:ext uri="{FF2B5EF4-FFF2-40B4-BE49-F238E27FC236}">
                    <a16:creationId xmlns:a16="http://schemas.microsoft.com/office/drawing/2014/main" id="{EFAB581F-4966-1018-92F8-4D3805073125}"/>
                  </a:ext>
                </a:extLst>
              </p:cNvPr>
              <p:cNvSpPr/>
              <p:nvPr/>
            </p:nvSpPr>
            <p:spPr>
              <a:xfrm>
                <a:off x="5756899" y="3171661"/>
                <a:ext cx="10767" cy="21467"/>
              </a:xfrm>
              <a:custGeom>
                <a:avLst/>
                <a:gdLst/>
                <a:ahLst/>
                <a:cxnLst/>
                <a:rect l="l" t="t" r="r" b="b"/>
                <a:pathLst>
                  <a:path w="318" h="634" extrusionOk="0">
                    <a:moveTo>
                      <a:pt x="0" y="0"/>
                    </a:moveTo>
                    <a:cubicBezTo>
                      <a:pt x="127" y="222"/>
                      <a:pt x="222" y="412"/>
                      <a:pt x="285" y="634"/>
                    </a:cubicBezTo>
                    <a:cubicBezTo>
                      <a:pt x="317" y="570"/>
                      <a:pt x="317" y="507"/>
                      <a:pt x="317" y="412"/>
                    </a:cubicBezTo>
                    <a:cubicBezTo>
                      <a:pt x="317" y="190"/>
                      <a:pt x="190" y="0"/>
                      <a:pt x="32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2041;p23">
                <a:extLst>
                  <a:ext uri="{FF2B5EF4-FFF2-40B4-BE49-F238E27FC236}">
                    <a16:creationId xmlns:a16="http://schemas.microsoft.com/office/drawing/2014/main" id="{AD915E7C-25D7-F82E-7C95-36134C2852D3}"/>
                  </a:ext>
                </a:extLst>
              </p:cNvPr>
              <p:cNvSpPr/>
              <p:nvPr/>
            </p:nvSpPr>
            <p:spPr>
              <a:xfrm>
                <a:off x="5790150" y="3171661"/>
                <a:ext cx="19334" cy="27901"/>
              </a:xfrm>
              <a:custGeom>
                <a:avLst/>
                <a:gdLst/>
                <a:ahLst/>
                <a:cxnLst/>
                <a:rect l="l" t="t" r="r" b="b"/>
                <a:pathLst>
                  <a:path w="571" h="824" extrusionOk="0">
                    <a:moveTo>
                      <a:pt x="285" y="0"/>
                    </a:moveTo>
                    <a:cubicBezTo>
                      <a:pt x="127" y="0"/>
                      <a:pt x="0" y="190"/>
                      <a:pt x="0" y="412"/>
                    </a:cubicBezTo>
                    <a:cubicBezTo>
                      <a:pt x="0" y="634"/>
                      <a:pt x="127" y="824"/>
                      <a:pt x="285" y="824"/>
                    </a:cubicBezTo>
                    <a:cubicBezTo>
                      <a:pt x="444" y="824"/>
                      <a:pt x="570" y="634"/>
                      <a:pt x="570" y="412"/>
                    </a:cubicBezTo>
                    <a:cubicBezTo>
                      <a:pt x="570" y="190"/>
                      <a:pt x="444" y="0"/>
                      <a:pt x="285" y="0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2042;p23">
                <a:extLst>
                  <a:ext uri="{FF2B5EF4-FFF2-40B4-BE49-F238E27FC236}">
                    <a16:creationId xmlns:a16="http://schemas.microsoft.com/office/drawing/2014/main" id="{8A467F70-54FD-267E-4C17-39ACF60D95A7}"/>
                  </a:ext>
                </a:extLst>
              </p:cNvPr>
              <p:cNvSpPr/>
              <p:nvPr/>
            </p:nvSpPr>
            <p:spPr>
              <a:xfrm>
                <a:off x="3487873" y="2949675"/>
                <a:ext cx="2469579" cy="1707153"/>
              </a:xfrm>
              <a:custGeom>
                <a:avLst/>
                <a:gdLst/>
                <a:ahLst/>
                <a:cxnLst/>
                <a:rect l="l" t="t" r="r" b="b"/>
                <a:pathLst>
                  <a:path w="72935" h="50418" extrusionOk="0">
                    <a:moveTo>
                      <a:pt x="824" y="1"/>
                    </a:moveTo>
                    <a:cubicBezTo>
                      <a:pt x="349" y="1"/>
                      <a:pt x="1" y="381"/>
                      <a:pt x="1" y="793"/>
                    </a:cubicBezTo>
                    <a:lnTo>
                      <a:pt x="1" y="46174"/>
                    </a:lnTo>
                    <a:cubicBezTo>
                      <a:pt x="1" y="46617"/>
                      <a:pt x="349" y="46966"/>
                      <a:pt x="824" y="46966"/>
                    </a:cubicBezTo>
                    <a:lnTo>
                      <a:pt x="34615" y="46966"/>
                    </a:lnTo>
                    <a:lnTo>
                      <a:pt x="34615" y="50418"/>
                    </a:lnTo>
                    <a:lnTo>
                      <a:pt x="38637" y="50418"/>
                    </a:lnTo>
                    <a:lnTo>
                      <a:pt x="38637" y="46966"/>
                    </a:lnTo>
                    <a:lnTo>
                      <a:pt x="72111" y="46966"/>
                    </a:lnTo>
                    <a:cubicBezTo>
                      <a:pt x="72555" y="46966"/>
                      <a:pt x="72935" y="46617"/>
                      <a:pt x="72935" y="46174"/>
                    </a:cubicBezTo>
                    <a:lnTo>
                      <a:pt x="72935" y="793"/>
                    </a:lnTo>
                    <a:cubicBezTo>
                      <a:pt x="72935" y="381"/>
                      <a:pt x="72555" y="1"/>
                      <a:pt x="721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2043;p23">
                <a:extLst>
                  <a:ext uri="{FF2B5EF4-FFF2-40B4-BE49-F238E27FC236}">
                    <a16:creationId xmlns:a16="http://schemas.microsoft.com/office/drawing/2014/main" id="{6C84D799-FE94-5AAD-CD28-56F7FD65B093}"/>
                  </a:ext>
                </a:extLst>
              </p:cNvPr>
              <p:cNvSpPr/>
              <p:nvPr/>
            </p:nvSpPr>
            <p:spPr>
              <a:xfrm>
                <a:off x="3483606" y="2945409"/>
                <a:ext cx="2478146" cy="1714637"/>
              </a:xfrm>
              <a:custGeom>
                <a:avLst/>
                <a:gdLst/>
                <a:ahLst/>
                <a:cxnLst/>
                <a:rect l="l" t="t" r="r" b="b"/>
                <a:pathLst>
                  <a:path w="73188" h="50639" extrusionOk="0">
                    <a:moveTo>
                      <a:pt x="72237" y="254"/>
                    </a:moveTo>
                    <a:cubicBezTo>
                      <a:pt x="72617" y="254"/>
                      <a:pt x="72934" y="570"/>
                      <a:pt x="72934" y="919"/>
                    </a:cubicBezTo>
                    <a:lnTo>
                      <a:pt x="72934" y="46300"/>
                    </a:lnTo>
                    <a:cubicBezTo>
                      <a:pt x="72934" y="46680"/>
                      <a:pt x="72617" y="46965"/>
                      <a:pt x="72237" y="46965"/>
                    </a:cubicBezTo>
                    <a:lnTo>
                      <a:pt x="38636" y="46965"/>
                    </a:lnTo>
                    <a:lnTo>
                      <a:pt x="38636" y="50417"/>
                    </a:lnTo>
                    <a:lnTo>
                      <a:pt x="34868" y="50417"/>
                    </a:lnTo>
                    <a:lnTo>
                      <a:pt x="34868" y="46965"/>
                    </a:lnTo>
                    <a:lnTo>
                      <a:pt x="950" y="46965"/>
                    </a:lnTo>
                    <a:cubicBezTo>
                      <a:pt x="538" y="46965"/>
                      <a:pt x="222" y="46680"/>
                      <a:pt x="222" y="46300"/>
                    </a:cubicBezTo>
                    <a:lnTo>
                      <a:pt x="222" y="919"/>
                    </a:lnTo>
                    <a:cubicBezTo>
                      <a:pt x="222" y="570"/>
                      <a:pt x="538" y="254"/>
                      <a:pt x="950" y="254"/>
                    </a:cubicBezTo>
                    <a:close/>
                    <a:moveTo>
                      <a:pt x="950" y="0"/>
                    </a:moveTo>
                    <a:cubicBezTo>
                      <a:pt x="412" y="0"/>
                      <a:pt x="0" y="412"/>
                      <a:pt x="0" y="919"/>
                    </a:cubicBezTo>
                    <a:lnTo>
                      <a:pt x="0" y="46300"/>
                    </a:lnTo>
                    <a:cubicBezTo>
                      <a:pt x="0" y="46807"/>
                      <a:pt x="412" y="47218"/>
                      <a:pt x="950" y="47218"/>
                    </a:cubicBezTo>
                    <a:lnTo>
                      <a:pt x="34646" y="47218"/>
                    </a:lnTo>
                    <a:lnTo>
                      <a:pt x="34646" y="50639"/>
                    </a:lnTo>
                    <a:lnTo>
                      <a:pt x="38890" y="50639"/>
                    </a:lnTo>
                    <a:lnTo>
                      <a:pt x="38890" y="47218"/>
                    </a:lnTo>
                    <a:lnTo>
                      <a:pt x="72237" y="47218"/>
                    </a:lnTo>
                    <a:cubicBezTo>
                      <a:pt x="72744" y="47218"/>
                      <a:pt x="73187" y="46807"/>
                      <a:pt x="73187" y="46300"/>
                    </a:cubicBezTo>
                    <a:lnTo>
                      <a:pt x="73187" y="919"/>
                    </a:lnTo>
                    <a:cubicBezTo>
                      <a:pt x="73187" y="412"/>
                      <a:pt x="72744" y="0"/>
                      <a:pt x="72237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2044;p23">
                <a:extLst>
                  <a:ext uri="{FF2B5EF4-FFF2-40B4-BE49-F238E27FC236}">
                    <a16:creationId xmlns:a16="http://schemas.microsoft.com/office/drawing/2014/main" id="{4245448A-9A2E-1746-4568-6BB0F8B6E7C3}"/>
                  </a:ext>
                </a:extLst>
              </p:cNvPr>
              <p:cNvSpPr/>
              <p:nvPr/>
            </p:nvSpPr>
            <p:spPr>
              <a:xfrm>
                <a:off x="3562940" y="3017226"/>
                <a:ext cx="2304444" cy="1446601"/>
              </a:xfrm>
              <a:custGeom>
                <a:avLst/>
                <a:gdLst/>
                <a:ahLst/>
                <a:cxnLst/>
                <a:rect l="l" t="t" r="r" b="b"/>
                <a:pathLst>
                  <a:path w="68058" h="42723" extrusionOk="0">
                    <a:moveTo>
                      <a:pt x="1" y="1"/>
                    </a:moveTo>
                    <a:lnTo>
                      <a:pt x="1" y="42722"/>
                    </a:lnTo>
                    <a:lnTo>
                      <a:pt x="68057" y="42722"/>
                    </a:lnTo>
                    <a:lnTo>
                      <a:pt x="6805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2045;p23">
                <a:extLst>
                  <a:ext uri="{FF2B5EF4-FFF2-40B4-BE49-F238E27FC236}">
                    <a16:creationId xmlns:a16="http://schemas.microsoft.com/office/drawing/2014/main" id="{8A1DCAA8-DDF4-03C8-2879-06CF68D30EAD}"/>
                  </a:ext>
                </a:extLst>
              </p:cNvPr>
              <p:cNvSpPr/>
              <p:nvPr/>
            </p:nvSpPr>
            <p:spPr>
              <a:xfrm>
                <a:off x="4046563" y="4602111"/>
                <a:ext cx="1362933" cy="60101"/>
              </a:xfrm>
              <a:custGeom>
                <a:avLst/>
                <a:gdLst/>
                <a:ahLst/>
                <a:cxnLst/>
                <a:rect l="l" t="t" r="r" b="b"/>
                <a:pathLst>
                  <a:path w="40252" h="1775" extrusionOk="0">
                    <a:moveTo>
                      <a:pt x="760" y="1"/>
                    </a:moveTo>
                    <a:cubicBezTo>
                      <a:pt x="349" y="1"/>
                      <a:pt x="0" y="412"/>
                      <a:pt x="0" y="887"/>
                    </a:cubicBezTo>
                    <a:cubicBezTo>
                      <a:pt x="0" y="1362"/>
                      <a:pt x="349" y="1774"/>
                      <a:pt x="760" y="1774"/>
                    </a:cubicBezTo>
                    <a:lnTo>
                      <a:pt x="39492" y="1774"/>
                    </a:lnTo>
                    <a:cubicBezTo>
                      <a:pt x="39903" y="1774"/>
                      <a:pt x="40252" y="1362"/>
                      <a:pt x="40252" y="887"/>
                    </a:cubicBezTo>
                    <a:cubicBezTo>
                      <a:pt x="40252" y="412"/>
                      <a:pt x="39903" y="1"/>
                      <a:pt x="394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2046;p23">
                <a:extLst>
                  <a:ext uri="{FF2B5EF4-FFF2-40B4-BE49-F238E27FC236}">
                    <a16:creationId xmlns:a16="http://schemas.microsoft.com/office/drawing/2014/main" id="{6D9DDB86-E15A-2474-963D-7A88760C00A2}"/>
                  </a:ext>
                </a:extLst>
              </p:cNvPr>
              <p:cNvSpPr/>
              <p:nvPr/>
            </p:nvSpPr>
            <p:spPr>
              <a:xfrm>
                <a:off x="4043346" y="4598894"/>
                <a:ext cx="1370450" cy="66535"/>
              </a:xfrm>
              <a:custGeom>
                <a:avLst/>
                <a:gdLst/>
                <a:ahLst/>
                <a:cxnLst/>
                <a:rect l="l" t="t" r="r" b="b"/>
                <a:pathLst>
                  <a:path w="40474" h="1965" extrusionOk="0">
                    <a:moveTo>
                      <a:pt x="39587" y="222"/>
                    </a:moveTo>
                    <a:cubicBezTo>
                      <a:pt x="39935" y="222"/>
                      <a:pt x="40220" y="571"/>
                      <a:pt x="40220" y="982"/>
                    </a:cubicBezTo>
                    <a:cubicBezTo>
                      <a:pt x="40220" y="1394"/>
                      <a:pt x="39935" y="1742"/>
                      <a:pt x="39587" y="1742"/>
                    </a:cubicBezTo>
                    <a:lnTo>
                      <a:pt x="855" y="1742"/>
                    </a:lnTo>
                    <a:cubicBezTo>
                      <a:pt x="507" y="1742"/>
                      <a:pt x="222" y="1394"/>
                      <a:pt x="222" y="982"/>
                    </a:cubicBezTo>
                    <a:cubicBezTo>
                      <a:pt x="222" y="571"/>
                      <a:pt x="507" y="222"/>
                      <a:pt x="855" y="222"/>
                    </a:cubicBezTo>
                    <a:close/>
                    <a:moveTo>
                      <a:pt x="855" y="1"/>
                    </a:moveTo>
                    <a:cubicBezTo>
                      <a:pt x="380" y="1"/>
                      <a:pt x="0" y="444"/>
                      <a:pt x="0" y="982"/>
                    </a:cubicBezTo>
                    <a:cubicBezTo>
                      <a:pt x="0" y="1521"/>
                      <a:pt x="380" y="1964"/>
                      <a:pt x="855" y="1964"/>
                    </a:cubicBezTo>
                    <a:lnTo>
                      <a:pt x="39587" y="1964"/>
                    </a:lnTo>
                    <a:cubicBezTo>
                      <a:pt x="40062" y="1964"/>
                      <a:pt x="40473" y="1521"/>
                      <a:pt x="40473" y="982"/>
                    </a:cubicBezTo>
                    <a:cubicBezTo>
                      <a:pt x="40473" y="444"/>
                      <a:pt x="40062" y="1"/>
                      <a:pt x="39587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2047;p23">
                <a:extLst>
                  <a:ext uri="{FF2B5EF4-FFF2-40B4-BE49-F238E27FC236}">
                    <a16:creationId xmlns:a16="http://schemas.microsoft.com/office/drawing/2014/main" id="{8396658A-2959-76C6-B5C6-02F25C328B4B}"/>
                  </a:ext>
                </a:extLst>
              </p:cNvPr>
              <p:cNvSpPr/>
              <p:nvPr/>
            </p:nvSpPr>
            <p:spPr>
              <a:xfrm>
                <a:off x="3990795" y="2422103"/>
                <a:ext cx="1493768" cy="1051962"/>
              </a:xfrm>
              <a:custGeom>
                <a:avLst/>
                <a:gdLst/>
                <a:ahLst/>
                <a:cxnLst/>
                <a:rect l="l" t="t" r="r" b="b"/>
                <a:pathLst>
                  <a:path w="44116" h="31068" extrusionOk="0">
                    <a:moveTo>
                      <a:pt x="2312" y="1"/>
                    </a:moveTo>
                    <a:cubicBezTo>
                      <a:pt x="1711" y="1"/>
                      <a:pt x="1109" y="222"/>
                      <a:pt x="666" y="571"/>
                    </a:cubicBezTo>
                    <a:cubicBezTo>
                      <a:pt x="317" y="1046"/>
                      <a:pt x="96" y="1616"/>
                      <a:pt x="96" y="2249"/>
                    </a:cubicBezTo>
                    <a:lnTo>
                      <a:pt x="1" y="28344"/>
                    </a:lnTo>
                    <a:cubicBezTo>
                      <a:pt x="1" y="29865"/>
                      <a:pt x="1236" y="31068"/>
                      <a:pt x="2724" y="31068"/>
                    </a:cubicBezTo>
                    <a:lnTo>
                      <a:pt x="41804" y="31068"/>
                    </a:lnTo>
                    <a:cubicBezTo>
                      <a:pt x="42437" y="31068"/>
                      <a:pt x="43007" y="30878"/>
                      <a:pt x="43450" y="30498"/>
                    </a:cubicBezTo>
                    <a:cubicBezTo>
                      <a:pt x="43799" y="30055"/>
                      <a:pt x="44021" y="29484"/>
                      <a:pt x="44021" y="28851"/>
                    </a:cubicBezTo>
                    <a:lnTo>
                      <a:pt x="44116" y="2756"/>
                    </a:lnTo>
                    <a:cubicBezTo>
                      <a:pt x="44116" y="1236"/>
                      <a:pt x="42880" y="1"/>
                      <a:pt x="413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2048;p23">
                <a:extLst>
                  <a:ext uri="{FF2B5EF4-FFF2-40B4-BE49-F238E27FC236}">
                    <a16:creationId xmlns:a16="http://schemas.microsoft.com/office/drawing/2014/main" id="{9E34CC29-EAA8-54C3-E368-7408B1F44650}"/>
                  </a:ext>
                </a:extLst>
              </p:cNvPr>
              <p:cNvSpPr/>
              <p:nvPr/>
            </p:nvSpPr>
            <p:spPr>
              <a:xfrm>
                <a:off x="4067996" y="3308896"/>
                <a:ext cx="408589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476" extrusionOk="0">
                    <a:moveTo>
                      <a:pt x="1" y="1"/>
                    </a:moveTo>
                    <a:lnTo>
                      <a:pt x="1" y="476"/>
                    </a:lnTo>
                    <a:lnTo>
                      <a:pt x="12067" y="476"/>
                    </a:lnTo>
                    <a:lnTo>
                      <a:pt x="12067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2049;p23">
                <a:extLst>
                  <a:ext uri="{FF2B5EF4-FFF2-40B4-BE49-F238E27FC236}">
                    <a16:creationId xmlns:a16="http://schemas.microsoft.com/office/drawing/2014/main" id="{9951F201-35E2-BE84-A379-256BF3802A71}"/>
                  </a:ext>
                </a:extLst>
              </p:cNvPr>
              <p:cNvSpPr/>
              <p:nvPr/>
            </p:nvSpPr>
            <p:spPr>
              <a:xfrm>
                <a:off x="4067996" y="3346447"/>
                <a:ext cx="395722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11687" y="475"/>
                    </a:lnTo>
                    <a:lnTo>
                      <a:pt x="11687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2050;p23">
                <a:extLst>
                  <a:ext uri="{FF2B5EF4-FFF2-40B4-BE49-F238E27FC236}">
                    <a16:creationId xmlns:a16="http://schemas.microsoft.com/office/drawing/2014/main" id="{71090B5B-CD0F-B6EC-75DE-9BFEBEFE2538}"/>
                  </a:ext>
                </a:extLst>
              </p:cNvPr>
              <p:cNvSpPr/>
              <p:nvPr/>
            </p:nvSpPr>
            <p:spPr>
              <a:xfrm>
                <a:off x="4067996" y="3383964"/>
                <a:ext cx="36142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674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0673" y="507"/>
                    </a:lnTo>
                    <a:lnTo>
                      <a:pt x="10673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2051;p23">
                <a:extLst>
                  <a:ext uri="{FF2B5EF4-FFF2-40B4-BE49-F238E27FC236}">
                    <a16:creationId xmlns:a16="http://schemas.microsoft.com/office/drawing/2014/main" id="{609771BC-F79F-6EF6-8674-42689E929A9C}"/>
                  </a:ext>
                </a:extLst>
              </p:cNvPr>
              <p:cNvSpPr/>
              <p:nvPr/>
            </p:nvSpPr>
            <p:spPr>
              <a:xfrm>
                <a:off x="4929056" y="2871425"/>
                <a:ext cx="408589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12067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12067" y="475"/>
                    </a:lnTo>
                    <a:lnTo>
                      <a:pt x="12067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2052;p23">
                <a:extLst>
                  <a:ext uri="{FF2B5EF4-FFF2-40B4-BE49-F238E27FC236}">
                    <a16:creationId xmlns:a16="http://schemas.microsoft.com/office/drawing/2014/main" id="{F5D24BB7-D063-8F5D-74D9-FE5A23CADF4D}"/>
                  </a:ext>
                </a:extLst>
              </p:cNvPr>
              <p:cNvSpPr/>
              <p:nvPr/>
            </p:nvSpPr>
            <p:spPr>
              <a:xfrm>
                <a:off x="4929056" y="2908942"/>
                <a:ext cx="395722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11687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11687" y="475"/>
                    </a:lnTo>
                    <a:lnTo>
                      <a:pt x="11687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2053;p23">
                <a:extLst>
                  <a:ext uri="{FF2B5EF4-FFF2-40B4-BE49-F238E27FC236}">
                    <a16:creationId xmlns:a16="http://schemas.microsoft.com/office/drawing/2014/main" id="{1855F7E3-444B-1C9C-4431-D1048A3D7E0B}"/>
                  </a:ext>
                </a:extLst>
              </p:cNvPr>
              <p:cNvSpPr/>
              <p:nvPr/>
            </p:nvSpPr>
            <p:spPr>
              <a:xfrm>
                <a:off x="4929056" y="2946459"/>
                <a:ext cx="36142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674" h="508" extrusionOk="0">
                    <a:moveTo>
                      <a:pt x="1" y="1"/>
                    </a:moveTo>
                    <a:lnTo>
                      <a:pt x="1" y="508"/>
                    </a:lnTo>
                    <a:lnTo>
                      <a:pt x="10673" y="508"/>
                    </a:lnTo>
                    <a:lnTo>
                      <a:pt x="10673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2054;p23">
                <a:extLst>
                  <a:ext uri="{FF2B5EF4-FFF2-40B4-BE49-F238E27FC236}">
                    <a16:creationId xmlns:a16="http://schemas.microsoft.com/office/drawing/2014/main" id="{A334043C-9F6C-ECA0-B42E-E0050E540103}"/>
                  </a:ext>
                </a:extLst>
              </p:cNvPr>
              <p:cNvSpPr/>
              <p:nvPr/>
            </p:nvSpPr>
            <p:spPr>
              <a:xfrm>
                <a:off x="5052374" y="3203828"/>
                <a:ext cx="330304" cy="12901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381" extrusionOk="0">
                    <a:moveTo>
                      <a:pt x="1" y="0"/>
                    </a:moveTo>
                    <a:lnTo>
                      <a:pt x="1" y="380"/>
                    </a:lnTo>
                    <a:lnTo>
                      <a:pt x="9755" y="380"/>
                    </a:lnTo>
                    <a:lnTo>
                      <a:pt x="9755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2055;p23">
                <a:extLst>
                  <a:ext uri="{FF2B5EF4-FFF2-40B4-BE49-F238E27FC236}">
                    <a16:creationId xmlns:a16="http://schemas.microsoft.com/office/drawing/2014/main" id="{2E8A0758-9997-225F-5423-8C9ECBDA12EE}"/>
                  </a:ext>
                </a:extLst>
              </p:cNvPr>
              <p:cNvSpPr/>
              <p:nvPr/>
            </p:nvSpPr>
            <p:spPr>
              <a:xfrm>
                <a:off x="5052374" y="3233862"/>
                <a:ext cx="319605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412" extrusionOk="0">
                    <a:moveTo>
                      <a:pt x="1" y="0"/>
                    </a:moveTo>
                    <a:lnTo>
                      <a:pt x="1" y="412"/>
                    </a:lnTo>
                    <a:lnTo>
                      <a:pt x="9438" y="412"/>
                    </a:lnTo>
                    <a:lnTo>
                      <a:pt x="9438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2056;p23">
                <a:extLst>
                  <a:ext uri="{FF2B5EF4-FFF2-40B4-BE49-F238E27FC236}">
                    <a16:creationId xmlns:a16="http://schemas.microsoft.com/office/drawing/2014/main" id="{92D17D62-1CE6-CFBB-DCEC-589D448F3919}"/>
                  </a:ext>
                </a:extLst>
              </p:cNvPr>
              <p:cNvSpPr/>
              <p:nvPr/>
            </p:nvSpPr>
            <p:spPr>
              <a:xfrm>
                <a:off x="5052374" y="3264946"/>
                <a:ext cx="291704" cy="12901"/>
              </a:xfrm>
              <a:custGeom>
                <a:avLst/>
                <a:gdLst/>
                <a:ahLst/>
                <a:cxnLst/>
                <a:rect l="l" t="t" r="r" b="b"/>
                <a:pathLst>
                  <a:path w="8615" h="381" extrusionOk="0">
                    <a:moveTo>
                      <a:pt x="1" y="0"/>
                    </a:moveTo>
                    <a:lnTo>
                      <a:pt x="1" y="381"/>
                    </a:lnTo>
                    <a:lnTo>
                      <a:pt x="8615" y="381"/>
                    </a:lnTo>
                    <a:lnTo>
                      <a:pt x="8615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2057;p23">
                <a:extLst>
                  <a:ext uri="{FF2B5EF4-FFF2-40B4-BE49-F238E27FC236}">
                    <a16:creationId xmlns:a16="http://schemas.microsoft.com/office/drawing/2014/main" id="{21E8CF96-1619-715D-9771-B8A986ABA4F0}"/>
                  </a:ext>
                </a:extLst>
              </p:cNvPr>
              <p:cNvSpPr/>
              <p:nvPr/>
            </p:nvSpPr>
            <p:spPr>
              <a:xfrm>
                <a:off x="5052374" y="3294980"/>
                <a:ext cx="273487" cy="13950"/>
              </a:xfrm>
              <a:custGeom>
                <a:avLst/>
                <a:gdLst/>
                <a:ahLst/>
                <a:cxnLst/>
                <a:rect l="l" t="t" r="r" b="b"/>
                <a:pathLst>
                  <a:path w="8077" h="412" extrusionOk="0">
                    <a:moveTo>
                      <a:pt x="1" y="0"/>
                    </a:moveTo>
                    <a:lnTo>
                      <a:pt x="1" y="412"/>
                    </a:lnTo>
                    <a:lnTo>
                      <a:pt x="8076" y="412"/>
                    </a:lnTo>
                    <a:lnTo>
                      <a:pt x="8076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2058;p23">
                <a:extLst>
                  <a:ext uri="{FF2B5EF4-FFF2-40B4-BE49-F238E27FC236}">
                    <a16:creationId xmlns:a16="http://schemas.microsoft.com/office/drawing/2014/main" id="{0C61E6FB-0DAF-C89F-7E2B-0D8D3FFBB40B}"/>
                  </a:ext>
                </a:extLst>
              </p:cNvPr>
              <p:cNvSpPr/>
              <p:nvPr/>
            </p:nvSpPr>
            <p:spPr>
              <a:xfrm>
                <a:off x="5052374" y="3326063"/>
                <a:ext cx="256320" cy="12901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381" extrusionOk="0">
                    <a:moveTo>
                      <a:pt x="1" y="1"/>
                    </a:moveTo>
                    <a:lnTo>
                      <a:pt x="1" y="381"/>
                    </a:lnTo>
                    <a:lnTo>
                      <a:pt x="7570" y="381"/>
                    </a:lnTo>
                    <a:lnTo>
                      <a:pt x="7570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2059;p23">
                <a:extLst>
                  <a:ext uri="{FF2B5EF4-FFF2-40B4-BE49-F238E27FC236}">
                    <a16:creationId xmlns:a16="http://schemas.microsoft.com/office/drawing/2014/main" id="{92619D0B-D533-628B-6ECB-A1E4D93C30D6}"/>
                  </a:ext>
                </a:extLst>
              </p:cNvPr>
              <p:cNvSpPr/>
              <p:nvPr/>
            </p:nvSpPr>
            <p:spPr>
              <a:xfrm>
                <a:off x="5052374" y="3356097"/>
                <a:ext cx="235970" cy="13984"/>
              </a:xfrm>
              <a:custGeom>
                <a:avLst/>
                <a:gdLst/>
                <a:ahLst/>
                <a:cxnLst/>
                <a:rect l="l" t="t" r="r" b="b"/>
                <a:pathLst>
                  <a:path w="6969" h="413" extrusionOk="0">
                    <a:moveTo>
                      <a:pt x="1" y="0"/>
                    </a:moveTo>
                    <a:lnTo>
                      <a:pt x="1" y="412"/>
                    </a:lnTo>
                    <a:lnTo>
                      <a:pt x="6968" y="412"/>
                    </a:lnTo>
                    <a:lnTo>
                      <a:pt x="6968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2060;p23">
                <a:extLst>
                  <a:ext uri="{FF2B5EF4-FFF2-40B4-BE49-F238E27FC236}">
                    <a16:creationId xmlns:a16="http://schemas.microsoft.com/office/drawing/2014/main" id="{DDE00F9A-E5B1-DB92-2361-D5DF7EE0D0CE}"/>
                  </a:ext>
                </a:extLst>
              </p:cNvPr>
              <p:cNvSpPr/>
              <p:nvPr/>
            </p:nvSpPr>
            <p:spPr>
              <a:xfrm>
                <a:off x="4721054" y="3118027"/>
                <a:ext cx="279887" cy="264921"/>
              </a:xfrm>
              <a:custGeom>
                <a:avLst/>
                <a:gdLst/>
                <a:ahLst/>
                <a:cxnLst/>
                <a:rect l="l" t="t" r="r" b="b"/>
                <a:pathLst>
                  <a:path w="8266" h="7824" extrusionOk="0">
                    <a:moveTo>
                      <a:pt x="855" y="1"/>
                    </a:moveTo>
                    <a:cubicBezTo>
                      <a:pt x="380" y="1"/>
                      <a:pt x="0" y="413"/>
                      <a:pt x="0" y="951"/>
                    </a:cubicBezTo>
                    <a:lnTo>
                      <a:pt x="0" y="6873"/>
                    </a:lnTo>
                    <a:cubicBezTo>
                      <a:pt x="0" y="7411"/>
                      <a:pt x="380" y="7823"/>
                      <a:pt x="855" y="7823"/>
                    </a:cubicBezTo>
                    <a:lnTo>
                      <a:pt x="7411" y="7823"/>
                    </a:lnTo>
                    <a:cubicBezTo>
                      <a:pt x="7886" y="7823"/>
                      <a:pt x="8266" y="7411"/>
                      <a:pt x="8266" y="6873"/>
                    </a:cubicBezTo>
                    <a:lnTo>
                      <a:pt x="8266" y="5606"/>
                    </a:lnTo>
                    <a:lnTo>
                      <a:pt x="8266" y="951"/>
                    </a:lnTo>
                    <a:cubicBezTo>
                      <a:pt x="8266" y="413"/>
                      <a:pt x="7886" y="1"/>
                      <a:pt x="7411" y="1"/>
                    </a:cubicBez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2061;p23">
                <a:extLst>
                  <a:ext uri="{FF2B5EF4-FFF2-40B4-BE49-F238E27FC236}">
                    <a16:creationId xmlns:a16="http://schemas.microsoft.com/office/drawing/2014/main" id="{E5BC844F-BD90-557D-2DF8-6286C08393C2}"/>
                  </a:ext>
                </a:extLst>
              </p:cNvPr>
              <p:cNvSpPr/>
              <p:nvPr/>
            </p:nvSpPr>
            <p:spPr>
              <a:xfrm>
                <a:off x="4722104" y="3118027"/>
                <a:ext cx="278837" cy="65451"/>
              </a:xfrm>
              <a:custGeom>
                <a:avLst/>
                <a:gdLst/>
                <a:ahLst/>
                <a:cxnLst/>
                <a:rect l="l" t="t" r="r" b="b"/>
                <a:pathLst>
                  <a:path w="8235" h="1933" extrusionOk="0">
                    <a:moveTo>
                      <a:pt x="729" y="1"/>
                    </a:moveTo>
                    <a:cubicBezTo>
                      <a:pt x="318" y="1"/>
                      <a:pt x="1" y="318"/>
                      <a:pt x="1" y="729"/>
                    </a:cubicBezTo>
                    <a:lnTo>
                      <a:pt x="1" y="1933"/>
                    </a:lnTo>
                    <a:lnTo>
                      <a:pt x="8235" y="1933"/>
                    </a:lnTo>
                    <a:lnTo>
                      <a:pt x="8235" y="729"/>
                    </a:lnTo>
                    <a:cubicBezTo>
                      <a:pt x="8235" y="318"/>
                      <a:pt x="7886" y="1"/>
                      <a:pt x="7506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2062;p23">
                <a:extLst>
                  <a:ext uri="{FF2B5EF4-FFF2-40B4-BE49-F238E27FC236}">
                    <a16:creationId xmlns:a16="http://schemas.microsoft.com/office/drawing/2014/main" id="{379C1937-F1DD-9E1F-8A0F-F6D200FE7F0A}"/>
                  </a:ext>
                </a:extLst>
              </p:cNvPr>
              <p:cNvSpPr/>
              <p:nvPr/>
            </p:nvSpPr>
            <p:spPr>
              <a:xfrm>
                <a:off x="4756438" y="3099811"/>
                <a:ext cx="12901" cy="57934"/>
              </a:xfrm>
              <a:custGeom>
                <a:avLst/>
                <a:gdLst/>
                <a:ahLst/>
                <a:cxnLst/>
                <a:rect l="l" t="t" r="r" b="b"/>
                <a:pathLst>
                  <a:path w="381" h="1711" extrusionOk="0">
                    <a:moveTo>
                      <a:pt x="190" y="0"/>
                    </a:moveTo>
                    <a:cubicBezTo>
                      <a:pt x="64" y="0"/>
                      <a:pt x="0" y="95"/>
                      <a:pt x="0" y="190"/>
                    </a:cubicBezTo>
                    <a:lnTo>
                      <a:pt x="0" y="1521"/>
                    </a:lnTo>
                    <a:cubicBezTo>
                      <a:pt x="0" y="1616"/>
                      <a:pt x="64" y="1711"/>
                      <a:pt x="190" y="1711"/>
                    </a:cubicBezTo>
                    <a:cubicBezTo>
                      <a:pt x="285" y="1711"/>
                      <a:pt x="380" y="1616"/>
                      <a:pt x="380" y="1521"/>
                    </a:cubicBezTo>
                    <a:lnTo>
                      <a:pt x="380" y="190"/>
                    </a:lnTo>
                    <a:cubicBezTo>
                      <a:pt x="380" y="95"/>
                      <a:pt x="285" y="0"/>
                      <a:pt x="190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2063;p23">
                <a:extLst>
                  <a:ext uri="{FF2B5EF4-FFF2-40B4-BE49-F238E27FC236}">
                    <a16:creationId xmlns:a16="http://schemas.microsoft.com/office/drawing/2014/main" id="{788EB5A7-A16B-84F9-EDD2-10D1D8DA0EA0}"/>
                  </a:ext>
                </a:extLst>
              </p:cNvPr>
              <p:cNvSpPr/>
              <p:nvPr/>
            </p:nvSpPr>
            <p:spPr>
              <a:xfrm>
                <a:off x="4952656" y="3099811"/>
                <a:ext cx="13984" cy="57934"/>
              </a:xfrm>
              <a:custGeom>
                <a:avLst/>
                <a:gdLst/>
                <a:ahLst/>
                <a:cxnLst/>
                <a:rect l="l" t="t" r="r" b="b"/>
                <a:pathLst>
                  <a:path w="413" h="1711" extrusionOk="0">
                    <a:moveTo>
                      <a:pt x="191" y="0"/>
                    </a:moveTo>
                    <a:cubicBezTo>
                      <a:pt x="96" y="0"/>
                      <a:pt x="1" y="95"/>
                      <a:pt x="1" y="190"/>
                    </a:cubicBezTo>
                    <a:lnTo>
                      <a:pt x="1" y="1521"/>
                    </a:lnTo>
                    <a:cubicBezTo>
                      <a:pt x="1" y="1616"/>
                      <a:pt x="96" y="1711"/>
                      <a:pt x="191" y="1711"/>
                    </a:cubicBezTo>
                    <a:cubicBezTo>
                      <a:pt x="317" y="1711"/>
                      <a:pt x="412" y="1616"/>
                      <a:pt x="412" y="1521"/>
                    </a:cubicBezTo>
                    <a:lnTo>
                      <a:pt x="412" y="190"/>
                    </a:lnTo>
                    <a:cubicBezTo>
                      <a:pt x="412" y="95"/>
                      <a:pt x="317" y="0"/>
                      <a:pt x="191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2064;p23">
                <a:extLst>
                  <a:ext uri="{FF2B5EF4-FFF2-40B4-BE49-F238E27FC236}">
                    <a16:creationId xmlns:a16="http://schemas.microsoft.com/office/drawing/2014/main" id="{65F53ADB-7346-249E-D6D0-9336B00639E7}"/>
                  </a:ext>
                </a:extLst>
              </p:cNvPr>
              <p:cNvSpPr/>
              <p:nvPr/>
            </p:nvSpPr>
            <p:spPr>
              <a:xfrm>
                <a:off x="4751054" y="3225262"/>
                <a:ext cx="31151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66"/>
                      <a:pt x="223" y="887"/>
                      <a:pt x="444" y="887"/>
                    </a:cubicBezTo>
                    <a:cubicBezTo>
                      <a:pt x="698" y="887"/>
                      <a:pt x="888" y="666"/>
                      <a:pt x="888" y="444"/>
                    </a:cubicBezTo>
                    <a:cubicBezTo>
                      <a:pt x="919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2065;p23">
                <a:extLst>
                  <a:ext uri="{FF2B5EF4-FFF2-40B4-BE49-F238E27FC236}">
                    <a16:creationId xmlns:a16="http://schemas.microsoft.com/office/drawing/2014/main" id="{C704AC2E-16E9-344D-2C1E-247433A4E74C}"/>
                  </a:ext>
                </a:extLst>
              </p:cNvPr>
              <p:cNvSpPr/>
              <p:nvPr/>
            </p:nvSpPr>
            <p:spPr>
              <a:xfrm>
                <a:off x="4796088" y="3225262"/>
                <a:ext cx="30068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66"/>
                      <a:pt x="223" y="887"/>
                      <a:pt x="444" y="887"/>
                    </a:cubicBezTo>
                    <a:cubicBezTo>
                      <a:pt x="698" y="887"/>
                      <a:pt x="888" y="666"/>
                      <a:pt x="888" y="444"/>
                    </a:cubicBezTo>
                    <a:cubicBezTo>
                      <a:pt x="888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2066;p23">
                <a:extLst>
                  <a:ext uri="{FF2B5EF4-FFF2-40B4-BE49-F238E27FC236}">
                    <a16:creationId xmlns:a16="http://schemas.microsoft.com/office/drawing/2014/main" id="{BA8E8DB2-2F99-5B8E-9D95-0CCC1437543A}"/>
                  </a:ext>
                </a:extLst>
              </p:cNvPr>
              <p:cNvSpPr/>
              <p:nvPr/>
            </p:nvSpPr>
            <p:spPr>
              <a:xfrm>
                <a:off x="4841155" y="3225262"/>
                <a:ext cx="30034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3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66"/>
                      <a:pt x="190" y="887"/>
                      <a:pt x="443" y="887"/>
                    </a:cubicBezTo>
                    <a:cubicBezTo>
                      <a:pt x="697" y="887"/>
                      <a:pt x="887" y="666"/>
                      <a:pt x="887" y="444"/>
                    </a:cubicBezTo>
                    <a:cubicBezTo>
                      <a:pt x="887" y="191"/>
                      <a:pt x="697" y="1"/>
                      <a:pt x="443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2067;p23">
                <a:extLst>
                  <a:ext uri="{FF2B5EF4-FFF2-40B4-BE49-F238E27FC236}">
                    <a16:creationId xmlns:a16="http://schemas.microsoft.com/office/drawing/2014/main" id="{16009503-E6E7-C978-EED6-43192BEE3640}"/>
                  </a:ext>
                </a:extLst>
              </p:cNvPr>
              <p:cNvSpPr/>
              <p:nvPr/>
            </p:nvSpPr>
            <p:spPr>
              <a:xfrm>
                <a:off x="4886189" y="3225262"/>
                <a:ext cx="30034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66"/>
                      <a:pt x="190" y="887"/>
                      <a:pt x="444" y="887"/>
                    </a:cubicBezTo>
                    <a:cubicBezTo>
                      <a:pt x="697" y="887"/>
                      <a:pt x="887" y="666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2068;p23">
                <a:extLst>
                  <a:ext uri="{FF2B5EF4-FFF2-40B4-BE49-F238E27FC236}">
                    <a16:creationId xmlns:a16="http://schemas.microsoft.com/office/drawing/2014/main" id="{85B98294-8C4A-5B37-2313-227E342A989E}"/>
                  </a:ext>
                </a:extLst>
              </p:cNvPr>
              <p:cNvSpPr/>
              <p:nvPr/>
            </p:nvSpPr>
            <p:spPr>
              <a:xfrm>
                <a:off x="4931223" y="3225262"/>
                <a:ext cx="30068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66"/>
                      <a:pt x="190" y="887"/>
                      <a:pt x="444" y="887"/>
                    </a:cubicBezTo>
                    <a:cubicBezTo>
                      <a:pt x="697" y="887"/>
                      <a:pt x="887" y="666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2069;p23">
                <a:extLst>
                  <a:ext uri="{FF2B5EF4-FFF2-40B4-BE49-F238E27FC236}">
                    <a16:creationId xmlns:a16="http://schemas.microsoft.com/office/drawing/2014/main" id="{FCA4612B-1AF4-F6C1-8D51-9D682A94F48B}"/>
                  </a:ext>
                </a:extLst>
              </p:cNvPr>
              <p:cNvSpPr/>
              <p:nvPr/>
            </p:nvSpPr>
            <p:spPr>
              <a:xfrm>
                <a:off x="4751054" y="3269246"/>
                <a:ext cx="31151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87" extrusionOk="0">
                    <a:moveTo>
                      <a:pt x="444" y="0"/>
                    </a:moveTo>
                    <a:cubicBezTo>
                      <a:pt x="223" y="0"/>
                      <a:pt x="1" y="190"/>
                      <a:pt x="1" y="444"/>
                    </a:cubicBezTo>
                    <a:cubicBezTo>
                      <a:pt x="1" y="665"/>
                      <a:pt x="223" y="887"/>
                      <a:pt x="444" y="887"/>
                    </a:cubicBezTo>
                    <a:cubicBezTo>
                      <a:pt x="698" y="887"/>
                      <a:pt x="888" y="665"/>
                      <a:pt x="888" y="444"/>
                    </a:cubicBezTo>
                    <a:cubicBezTo>
                      <a:pt x="919" y="190"/>
                      <a:pt x="698" y="0"/>
                      <a:pt x="4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2070;p23">
                <a:extLst>
                  <a:ext uri="{FF2B5EF4-FFF2-40B4-BE49-F238E27FC236}">
                    <a16:creationId xmlns:a16="http://schemas.microsoft.com/office/drawing/2014/main" id="{C393B8EB-6560-998B-1338-93701B65F9CE}"/>
                  </a:ext>
                </a:extLst>
              </p:cNvPr>
              <p:cNvSpPr/>
              <p:nvPr/>
            </p:nvSpPr>
            <p:spPr>
              <a:xfrm>
                <a:off x="4796088" y="3269246"/>
                <a:ext cx="30068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7" extrusionOk="0">
                    <a:moveTo>
                      <a:pt x="444" y="0"/>
                    </a:moveTo>
                    <a:cubicBezTo>
                      <a:pt x="223" y="0"/>
                      <a:pt x="1" y="190"/>
                      <a:pt x="1" y="444"/>
                    </a:cubicBezTo>
                    <a:cubicBezTo>
                      <a:pt x="1" y="665"/>
                      <a:pt x="223" y="887"/>
                      <a:pt x="444" y="887"/>
                    </a:cubicBezTo>
                    <a:cubicBezTo>
                      <a:pt x="698" y="887"/>
                      <a:pt x="888" y="665"/>
                      <a:pt x="888" y="444"/>
                    </a:cubicBezTo>
                    <a:cubicBezTo>
                      <a:pt x="888" y="190"/>
                      <a:pt x="698" y="0"/>
                      <a:pt x="444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2071;p23">
                <a:extLst>
                  <a:ext uri="{FF2B5EF4-FFF2-40B4-BE49-F238E27FC236}">
                    <a16:creationId xmlns:a16="http://schemas.microsoft.com/office/drawing/2014/main" id="{3EA7126D-907D-4D9D-C403-CD23EF726CD1}"/>
                  </a:ext>
                </a:extLst>
              </p:cNvPr>
              <p:cNvSpPr/>
              <p:nvPr/>
            </p:nvSpPr>
            <p:spPr>
              <a:xfrm>
                <a:off x="4841155" y="3269246"/>
                <a:ext cx="30034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7" extrusionOk="0">
                    <a:moveTo>
                      <a:pt x="443" y="0"/>
                    </a:moveTo>
                    <a:cubicBezTo>
                      <a:pt x="190" y="0"/>
                      <a:pt x="0" y="190"/>
                      <a:pt x="0" y="444"/>
                    </a:cubicBezTo>
                    <a:cubicBezTo>
                      <a:pt x="0" y="665"/>
                      <a:pt x="190" y="887"/>
                      <a:pt x="443" y="887"/>
                    </a:cubicBezTo>
                    <a:cubicBezTo>
                      <a:pt x="697" y="887"/>
                      <a:pt x="887" y="665"/>
                      <a:pt x="887" y="444"/>
                    </a:cubicBezTo>
                    <a:cubicBezTo>
                      <a:pt x="887" y="190"/>
                      <a:pt x="697" y="0"/>
                      <a:pt x="443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2072;p23">
                <a:extLst>
                  <a:ext uri="{FF2B5EF4-FFF2-40B4-BE49-F238E27FC236}">
                    <a16:creationId xmlns:a16="http://schemas.microsoft.com/office/drawing/2014/main" id="{48C1BD4E-297A-3724-0E71-058FD84B595C}"/>
                  </a:ext>
                </a:extLst>
              </p:cNvPr>
              <p:cNvSpPr/>
              <p:nvPr/>
            </p:nvSpPr>
            <p:spPr>
              <a:xfrm>
                <a:off x="4886189" y="3269246"/>
                <a:ext cx="30034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7" extrusionOk="0">
                    <a:moveTo>
                      <a:pt x="444" y="0"/>
                    </a:moveTo>
                    <a:cubicBezTo>
                      <a:pt x="190" y="0"/>
                      <a:pt x="0" y="190"/>
                      <a:pt x="0" y="444"/>
                    </a:cubicBezTo>
                    <a:cubicBezTo>
                      <a:pt x="0" y="665"/>
                      <a:pt x="190" y="887"/>
                      <a:pt x="444" y="887"/>
                    </a:cubicBezTo>
                    <a:cubicBezTo>
                      <a:pt x="697" y="887"/>
                      <a:pt x="887" y="665"/>
                      <a:pt x="887" y="444"/>
                    </a:cubicBezTo>
                    <a:cubicBezTo>
                      <a:pt x="887" y="190"/>
                      <a:pt x="697" y="0"/>
                      <a:pt x="4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2073;p23">
                <a:extLst>
                  <a:ext uri="{FF2B5EF4-FFF2-40B4-BE49-F238E27FC236}">
                    <a16:creationId xmlns:a16="http://schemas.microsoft.com/office/drawing/2014/main" id="{54373701-7FE1-736C-7156-313302919700}"/>
                  </a:ext>
                </a:extLst>
              </p:cNvPr>
              <p:cNvSpPr/>
              <p:nvPr/>
            </p:nvSpPr>
            <p:spPr>
              <a:xfrm>
                <a:off x="4931223" y="3269246"/>
                <a:ext cx="30068" cy="3003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7" extrusionOk="0">
                    <a:moveTo>
                      <a:pt x="444" y="0"/>
                    </a:moveTo>
                    <a:cubicBezTo>
                      <a:pt x="190" y="0"/>
                      <a:pt x="0" y="190"/>
                      <a:pt x="0" y="444"/>
                    </a:cubicBezTo>
                    <a:cubicBezTo>
                      <a:pt x="0" y="665"/>
                      <a:pt x="190" y="887"/>
                      <a:pt x="444" y="887"/>
                    </a:cubicBezTo>
                    <a:cubicBezTo>
                      <a:pt x="697" y="887"/>
                      <a:pt x="887" y="665"/>
                      <a:pt x="887" y="444"/>
                    </a:cubicBezTo>
                    <a:cubicBezTo>
                      <a:pt x="887" y="190"/>
                      <a:pt x="697" y="0"/>
                      <a:pt x="444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2074;p23">
                <a:extLst>
                  <a:ext uri="{FF2B5EF4-FFF2-40B4-BE49-F238E27FC236}">
                    <a16:creationId xmlns:a16="http://schemas.microsoft.com/office/drawing/2014/main" id="{49117144-F2F7-FA13-2E87-9A18A69B41A0}"/>
                  </a:ext>
                </a:extLst>
              </p:cNvPr>
              <p:cNvSpPr/>
              <p:nvPr/>
            </p:nvSpPr>
            <p:spPr>
              <a:xfrm>
                <a:off x="4751054" y="3313196"/>
                <a:ext cx="31151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920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97"/>
                      <a:pt x="223" y="887"/>
                      <a:pt x="444" y="887"/>
                    </a:cubicBezTo>
                    <a:cubicBezTo>
                      <a:pt x="698" y="887"/>
                      <a:pt x="888" y="697"/>
                      <a:pt x="888" y="444"/>
                    </a:cubicBezTo>
                    <a:cubicBezTo>
                      <a:pt x="919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2075;p23">
                <a:extLst>
                  <a:ext uri="{FF2B5EF4-FFF2-40B4-BE49-F238E27FC236}">
                    <a16:creationId xmlns:a16="http://schemas.microsoft.com/office/drawing/2014/main" id="{725E64CA-F80B-E3FD-BFEA-3EB07A47EC19}"/>
                  </a:ext>
                </a:extLst>
              </p:cNvPr>
              <p:cNvSpPr/>
              <p:nvPr/>
            </p:nvSpPr>
            <p:spPr>
              <a:xfrm>
                <a:off x="4796088" y="3313196"/>
                <a:ext cx="30068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223" y="1"/>
                      <a:pt x="1" y="191"/>
                      <a:pt x="1" y="444"/>
                    </a:cubicBezTo>
                    <a:cubicBezTo>
                      <a:pt x="1" y="697"/>
                      <a:pt x="223" y="887"/>
                      <a:pt x="444" y="887"/>
                    </a:cubicBezTo>
                    <a:cubicBezTo>
                      <a:pt x="698" y="887"/>
                      <a:pt x="888" y="697"/>
                      <a:pt x="888" y="444"/>
                    </a:cubicBezTo>
                    <a:cubicBezTo>
                      <a:pt x="888" y="191"/>
                      <a:pt x="698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2076;p23">
                <a:extLst>
                  <a:ext uri="{FF2B5EF4-FFF2-40B4-BE49-F238E27FC236}">
                    <a16:creationId xmlns:a16="http://schemas.microsoft.com/office/drawing/2014/main" id="{46F3863C-06E7-DD02-A58D-55DA67D37390}"/>
                  </a:ext>
                </a:extLst>
              </p:cNvPr>
              <p:cNvSpPr/>
              <p:nvPr/>
            </p:nvSpPr>
            <p:spPr>
              <a:xfrm>
                <a:off x="4841155" y="3313196"/>
                <a:ext cx="30034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3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97"/>
                      <a:pt x="190" y="887"/>
                      <a:pt x="443" y="887"/>
                    </a:cubicBezTo>
                    <a:cubicBezTo>
                      <a:pt x="697" y="887"/>
                      <a:pt x="887" y="697"/>
                      <a:pt x="887" y="444"/>
                    </a:cubicBezTo>
                    <a:cubicBezTo>
                      <a:pt x="887" y="191"/>
                      <a:pt x="697" y="1"/>
                      <a:pt x="443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2077;p23">
                <a:extLst>
                  <a:ext uri="{FF2B5EF4-FFF2-40B4-BE49-F238E27FC236}">
                    <a16:creationId xmlns:a16="http://schemas.microsoft.com/office/drawing/2014/main" id="{D9867281-3F19-F191-9862-EBE9A0007BC4}"/>
                  </a:ext>
                </a:extLst>
              </p:cNvPr>
              <p:cNvSpPr/>
              <p:nvPr/>
            </p:nvSpPr>
            <p:spPr>
              <a:xfrm>
                <a:off x="4886189" y="3313196"/>
                <a:ext cx="30034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7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97"/>
                      <a:pt x="190" y="887"/>
                      <a:pt x="444" y="887"/>
                    </a:cubicBezTo>
                    <a:cubicBezTo>
                      <a:pt x="697" y="887"/>
                      <a:pt x="887" y="697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2078;p23">
                <a:extLst>
                  <a:ext uri="{FF2B5EF4-FFF2-40B4-BE49-F238E27FC236}">
                    <a16:creationId xmlns:a16="http://schemas.microsoft.com/office/drawing/2014/main" id="{265476B7-B75A-29B9-EB71-9D70F277E850}"/>
                  </a:ext>
                </a:extLst>
              </p:cNvPr>
              <p:cNvSpPr/>
              <p:nvPr/>
            </p:nvSpPr>
            <p:spPr>
              <a:xfrm>
                <a:off x="4931223" y="3313196"/>
                <a:ext cx="30068" cy="30068"/>
              </a:xfrm>
              <a:custGeom>
                <a:avLst/>
                <a:gdLst/>
                <a:ahLst/>
                <a:cxnLst/>
                <a:rect l="l" t="t" r="r" b="b"/>
                <a:pathLst>
                  <a:path w="888" h="888" extrusionOk="0">
                    <a:moveTo>
                      <a:pt x="444" y="1"/>
                    </a:moveTo>
                    <a:cubicBezTo>
                      <a:pt x="190" y="1"/>
                      <a:pt x="0" y="191"/>
                      <a:pt x="0" y="444"/>
                    </a:cubicBezTo>
                    <a:cubicBezTo>
                      <a:pt x="0" y="697"/>
                      <a:pt x="190" y="887"/>
                      <a:pt x="444" y="887"/>
                    </a:cubicBezTo>
                    <a:cubicBezTo>
                      <a:pt x="697" y="887"/>
                      <a:pt x="887" y="697"/>
                      <a:pt x="887" y="444"/>
                    </a:cubicBezTo>
                    <a:cubicBezTo>
                      <a:pt x="887" y="191"/>
                      <a:pt x="697" y="1"/>
                      <a:pt x="444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2079;p23">
                <a:extLst>
                  <a:ext uri="{FF2B5EF4-FFF2-40B4-BE49-F238E27FC236}">
                    <a16:creationId xmlns:a16="http://schemas.microsoft.com/office/drawing/2014/main" id="{94FBA189-1B31-FF44-8207-FA73615C08B6}"/>
                  </a:ext>
                </a:extLst>
              </p:cNvPr>
              <p:cNvSpPr/>
              <p:nvPr/>
            </p:nvSpPr>
            <p:spPr>
              <a:xfrm>
                <a:off x="4069080" y="2549721"/>
                <a:ext cx="692742" cy="66487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9636" extrusionOk="0">
                    <a:moveTo>
                      <a:pt x="15106" y="0"/>
                    </a:moveTo>
                    <a:cubicBezTo>
                      <a:pt x="14093" y="0"/>
                      <a:pt x="13238" y="824"/>
                      <a:pt x="13238" y="1869"/>
                    </a:cubicBezTo>
                    <a:cubicBezTo>
                      <a:pt x="13238" y="2344"/>
                      <a:pt x="13428" y="2756"/>
                      <a:pt x="13713" y="3104"/>
                    </a:cubicBezTo>
                    <a:lnTo>
                      <a:pt x="10831" y="7728"/>
                    </a:lnTo>
                    <a:lnTo>
                      <a:pt x="10609" y="9628"/>
                    </a:lnTo>
                    <a:lnTo>
                      <a:pt x="8266" y="9818"/>
                    </a:lnTo>
                    <a:lnTo>
                      <a:pt x="3389" y="11496"/>
                    </a:lnTo>
                    <a:cubicBezTo>
                      <a:pt x="3072" y="10989"/>
                      <a:pt x="2502" y="10641"/>
                      <a:pt x="1869" y="10641"/>
                    </a:cubicBezTo>
                    <a:cubicBezTo>
                      <a:pt x="824" y="10641"/>
                      <a:pt x="0" y="11464"/>
                      <a:pt x="0" y="12478"/>
                    </a:cubicBezTo>
                    <a:cubicBezTo>
                      <a:pt x="0" y="13491"/>
                      <a:pt x="824" y="14346"/>
                      <a:pt x="1869" y="14346"/>
                    </a:cubicBezTo>
                    <a:cubicBezTo>
                      <a:pt x="2882" y="14346"/>
                      <a:pt x="3706" y="13491"/>
                      <a:pt x="3706" y="12478"/>
                    </a:cubicBezTo>
                    <a:cubicBezTo>
                      <a:pt x="3706" y="12478"/>
                      <a:pt x="3706" y="12446"/>
                      <a:pt x="3706" y="12446"/>
                    </a:cubicBezTo>
                    <a:lnTo>
                      <a:pt x="8488" y="10799"/>
                    </a:lnTo>
                    <a:lnTo>
                      <a:pt x="10514" y="10641"/>
                    </a:lnTo>
                    <a:lnTo>
                      <a:pt x="10356" y="11971"/>
                    </a:lnTo>
                    <a:lnTo>
                      <a:pt x="11243" y="16215"/>
                    </a:lnTo>
                    <a:cubicBezTo>
                      <a:pt x="10704" y="16563"/>
                      <a:pt x="10356" y="17133"/>
                      <a:pt x="10356" y="17798"/>
                    </a:cubicBezTo>
                    <a:cubicBezTo>
                      <a:pt x="10356" y="18812"/>
                      <a:pt x="11211" y="19635"/>
                      <a:pt x="12225" y="19635"/>
                    </a:cubicBezTo>
                    <a:cubicBezTo>
                      <a:pt x="13238" y="19635"/>
                      <a:pt x="14061" y="18812"/>
                      <a:pt x="14061" y="17798"/>
                    </a:cubicBezTo>
                    <a:cubicBezTo>
                      <a:pt x="14061" y="16785"/>
                      <a:pt x="13238" y="15930"/>
                      <a:pt x="12225" y="15930"/>
                    </a:cubicBezTo>
                    <a:cubicBezTo>
                      <a:pt x="12193" y="15930"/>
                      <a:pt x="11370" y="11940"/>
                      <a:pt x="11370" y="11940"/>
                    </a:cubicBezTo>
                    <a:lnTo>
                      <a:pt x="11528" y="10546"/>
                    </a:lnTo>
                    <a:lnTo>
                      <a:pt x="13238" y="10419"/>
                    </a:lnTo>
                    <a:lnTo>
                      <a:pt x="16785" y="10799"/>
                    </a:lnTo>
                    <a:cubicBezTo>
                      <a:pt x="16975" y="11623"/>
                      <a:pt x="17703" y="12256"/>
                      <a:pt x="18590" y="12256"/>
                    </a:cubicBezTo>
                    <a:cubicBezTo>
                      <a:pt x="19604" y="12256"/>
                      <a:pt x="20459" y="11433"/>
                      <a:pt x="20459" y="10419"/>
                    </a:cubicBezTo>
                    <a:cubicBezTo>
                      <a:pt x="20459" y="9406"/>
                      <a:pt x="19604" y="8583"/>
                      <a:pt x="18590" y="8583"/>
                    </a:cubicBezTo>
                    <a:cubicBezTo>
                      <a:pt x="17798" y="8583"/>
                      <a:pt x="17102" y="9089"/>
                      <a:pt x="16848" y="9818"/>
                    </a:cubicBezTo>
                    <a:lnTo>
                      <a:pt x="13270" y="9406"/>
                    </a:lnTo>
                    <a:lnTo>
                      <a:pt x="11623" y="9533"/>
                    </a:lnTo>
                    <a:lnTo>
                      <a:pt x="11813" y="8044"/>
                    </a:lnTo>
                    <a:lnTo>
                      <a:pt x="14568" y="3611"/>
                    </a:lnTo>
                    <a:cubicBezTo>
                      <a:pt x="14726" y="3674"/>
                      <a:pt x="14916" y="3706"/>
                      <a:pt x="15106" y="3706"/>
                    </a:cubicBezTo>
                    <a:cubicBezTo>
                      <a:pt x="16120" y="3706"/>
                      <a:pt x="16943" y="2882"/>
                      <a:pt x="16943" y="1869"/>
                    </a:cubicBezTo>
                    <a:cubicBezTo>
                      <a:pt x="16943" y="824"/>
                      <a:pt x="16120" y="0"/>
                      <a:pt x="15106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2080;p23">
                <a:extLst>
                  <a:ext uri="{FF2B5EF4-FFF2-40B4-BE49-F238E27FC236}">
                    <a16:creationId xmlns:a16="http://schemas.microsoft.com/office/drawing/2014/main" id="{84636AB7-00F4-D95D-CAE2-FA5ABEB2B281}"/>
                  </a:ext>
                </a:extLst>
              </p:cNvPr>
              <p:cNvSpPr/>
              <p:nvPr/>
            </p:nvSpPr>
            <p:spPr>
              <a:xfrm>
                <a:off x="4169881" y="2634439"/>
                <a:ext cx="206986" cy="201602"/>
              </a:xfrm>
              <a:custGeom>
                <a:avLst/>
                <a:gdLst/>
                <a:ahLst/>
                <a:cxnLst/>
                <a:rect l="l" t="t" r="r" b="b"/>
                <a:pathLst>
                  <a:path w="6113" h="5954" extrusionOk="0">
                    <a:moveTo>
                      <a:pt x="1837" y="0"/>
                    </a:moveTo>
                    <a:cubicBezTo>
                      <a:pt x="824" y="0"/>
                      <a:pt x="0" y="824"/>
                      <a:pt x="0" y="1837"/>
                    </a:cubicBezTo>
                    <a:cubicBezTo>
                      <a:pt x="0" y="2850"/>
                      <a:pt x="824" y="3674"/>
                      <a:pt x="1837" y="3674"/>
                    </a:cubicBezTo>
                    <a:cubicBezTo>
                      <a:pt x="2185" y="3674"/>
                      <a:pt x="2502" y="3579"/>
                      <a:pt x="2787" y="3420"/>
                    </a:cubicBezTo>
                    <a:lnTo>
                      <a:pt x="5416" y="5954"/>
                    </a:lnTo>
                    <a:lnTo>
                      <a:pt x="6112" y="5226"/>
                    </a:lnTo>
                    <a:lnTo>
                      <a:pt x="3452" y="2692"/>
                    </a:lnTo>
                    <a:cubicBezTo>
                      <a:pt x="3611" y="2439"/>
                      <a:pt x="3674" y="2154"/>
                      <a:pt x="3674" y="1837"/>
                    </a:cubicBezTo>
                    <a:cubicBezTo>
                      <a:pt x="3674" y="824"/>
                      <a:pt x="2850" y="0"/>
                      <a:pt x="1837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2081;p23">
                <a:extLst>
                  <a:ext uri="{FF2B5EF4-FFF2-40B4-BE49-F238E27FC236}">
                    <a16:creationId xmlns:a16="http://schemas.microsoft.com/office/drawing/2014/main" id="{8F11660A-F8B5-FE00-CEA8-CF4EA9FE197C}"/>
                  </a:ext>
                </a:extLst>
              </p:cNvPr>
              <p:cNvSpPr/>
              <p:nvPr/>
            </p:nvSpPr>
            <p:spPr>
              <a:xfrm>
                <a:off x="4314632" y="2769540"/>
                <a:ext cx="211286" cy="210203"/>
              </a:xfrm>
              <a:custGeom>
                <a:avLst/>
                <a:gdLst/>
                <a:ahLst/>
                <a:cxnLst/>
                <a:rect l="l" t="t" r="r" b="b"/>
                <a:pathLst>
                  <a:path w="6240" h="6208" extrusionOk="0">
                    <a:moveTo>
                      <a:pt x="3104" y="0"/>
                    </a:moveTo>
                    <a:cubicBezTo>
                      <a:pt x="1394" y="0"/>
                      <a:pt x="1" y="1394"/>
                      <a:pt x="1" y="3104"/>
                    </a:cubicBezTo>
                    <a:cubicBezTo>
                      <a:pt x="1" y="4846"/>
                      <a:pt x="1394" y="6208"/>
                      <a:pt x="3104" y="6208"/>
                    </a:cubicBezTo>
                    <a:cubicBezTo>
                      <a:pt x="4846" y="6208"/>
                      <a:pt x="6239" y="4846"/>
                      <a:pt x="6239" y="3104"/>
                    </a:cubicBezTo>
                    <a:cubicBezTo>
                      <a:pt x="6239" y="1394"/>
                      <a:pt x="4846" y="0"/>
                      <a:pt x="3104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2082;p23">
                <a:extLst>
                  <a:ext uri="{FF2B5EF4-FFF2-40B4-BE49-F238E27FC236}">
                    <a16:creationId xmlns:a16="http://schemas.microsoft.com/office/drawing/2014/main" id="{EABAFE65-1A5A-3322-F138-7284AC9F53C7}"/>
                  </a:ext>
                </a:extLst>
              </p:cNvPr>
              <p:cNvSpPr/>
              <p:nvPr/>
            </p:nvSpPr>
            <p:spPr>
              <a:xfrm>
                <a:off x="4931223" y="2645646"/>
                <a:ext cx="449322" cy="99278"/>
              </a:xfrm>
              <a:custGeom>
                <a:avLst/>
                <a:gdLst/>
                <a:ahLst/>
                <a:cxnLst/>
                <a:rect l="l" t="t" r="r" b="b"/>
                <a:pathLst>
                  <a:path w="13270" h="2932" extrusionOk="0">
                    <a:moveTo>
                      <a:pt x="9462" y="0"/>
                    </a:moveTo>
                    <a:cubicBezTo>
                      <a:pt x="9347" y="0"/>
                      <a:pt x="9223" y="16"/>
                      <a:pt x="9089" y="49"/>
                    </a:cubicBezTo>
                    <a:cubicBezTo>
                      <a:pt x="8298" y="271"/>
                      <a:pt x="7886" y="841"/>
                      <a:pt x="7506" y="1379"/>
                    </a:cubicBezTo>
                    <a:cubicBezTo>
                      <a:pt x="7041" y="2092"/>
                      <a:pt x="6577" y="2774"/>
                      <a:pt x="5401" y="2774"/>
                    </a:cubicBezTo>
                    <a:cubicBezTo>
                      <a:pt x="5375" y="2774"/>
                      <a:pt x="5348" y="2773"/>
                      <a:pt x="5321" y="2773"/>
                    </a:cubicBezTo>
                    <a:cubicBezTo>
                      <a:pt x="4117" y="2741"/>
                      <a:pt x="3262" y="2266"/>
                      <a:pt x="2439" y="1791"/>
                    </a:cubicBezTo>
                    <a:cubicBezTo>
                      <a:pt x="1679" y="1348"/>
                      <a:pt x="950" y="936"/>
                      <a:pt x="0" y="936"/>
                    </a:cubicBezTo>
                    <a:lnTo>
                      <a:pt x="0" y="1094"/>
                    </a:lnTo>
                    <a:cubicBezTo>
                      <a:pt x="887" y="1094"/>
                      <a:pt x="1615" y="1506"/>
                      <a:pt x="2375" y="1949"/>
                    </a:cubicBezTo>
                    <a:cubicBezTo>
                      <a:pt x="3199" y="2424"/>
                      <a:pt x="4086" y="2931"/>
                      <a:pt x="5289" y="2931"/>
                    </a:cubicBezTo>
                    <a:lnTo>
                      <a:pt x="5352" y="2931"/>
                    </a:lnTo>
                    <a:cubicBezTo>
                      <a:pt x="6682" y="2931"/>
                      <a:pt x="7157" y="2203"/>
                      <a:pt x="7664" y="1474"/>
                    </a:cubicBezTo>
                    <a:cubicBezTo>
                      <a:pt x="8013" y="936"/>
                      <a:pt x="8393" y="398"/>
                      <a:pt x="9121" y="208"/>
                    </a:cubicBezTo>
                    <a:cubicBezTo>
                      <a:pt x="9237" y="179"/>
                      <a:pt x="9344" y="165"/>
                      <a:pt x="9445" y="165"/>
                    </a:cubicBezTo>
                    <a:cubicBezTo>
                      <a:pt x="10008" y="165"/>
                      <a:pt x="10365" y="584"/>
                      <a:pt x="10768" y="1094"/>
                    </a:cubicBezTo>
                    <a:cubicBezTo>
                      <a:pt x="11338" y="1759"/>
                      <a:pt x="11940" y="2519"/>
                      <a:pt x="13270" y="2551"/>
                    </a:cubicBezTo>
                    <a:lnTo>
                      <a:pt x="13270" y="2393"/>
                    </a:lnTo>
                    <a:cubicBezTo>
                      <a:pt x="12035" y="2361"/>
                      <a:pt x="11433" y="1633"/>
                      <a:pt x="10926" y="999"/>
                    </a:cubicBezTo>
                    <a:cubicBezTo>
                      <a:pt x="10496" y="488"/>
                      <a:pt x="10111" y="0"/>
                      <a:pt x="9462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2083;p23">
                <a:extLst>
                  <a:ext uri="{FF2B5EF4-FFF2-40B4-BE49-F238E27FC236}">
                    <a16:creationId xmlns:a16="http://schemas.microsoft.com/office/drawing/2014/main" id="{FFF986A5-1734-EA7E-06C3-E4DD520DBEBC}"/>
                  </a:ext>
                </a:extLst>
              </p:cNvPr>
              <p:cNvSpPr/>
              <p:nvPr/>
            </p:nvSpPr>
            <p:spPr>
              <a:xfrm>
                <a:off x="4931223" y="2589405"/>
                <a:ext cx="450406" cy="160869"/>
              </a:xfrm>
              <a:custGeom>
                <a:avLst/>
                <a:gdLst/>
                <a:ahLst/>
                <a:cxnLst/>
                <a:rect l="l" t="t" r="r" b="b"/>
                <a:pathLst>
                  <a:path w="13302" h="4751" extrusionOk="0">
                    <a:moveTo>
                      <a:pt x="4972" y="0"/>
                    </a:moveTo>
                    <a:cubicBezTo>
                      <a:pt x="3547" y="0"/>
                      <a:pt x="2660" y="1235"/>
                      <a:pt x="1900" y="2344"/>
                    </a:cubicBezTo>
                    <a:cubicBezTo>
                      <a:pt x="1299" y="3230"/>
                      <a:pt x="729" y="4054"/>
                      <a:pt x="0" y="4054"/>
                    </a:cubicBezTo>
                    <a:lnTo>
                      <a:pt x="0" y="4212"/>
                    </a:lnTo>
                    <a:cubicBezTo>
                      <a:pt x="824" y="4212"/>
                      <a:pt x="1425" y="3357"/>
                      <a:pt x="2059" y="2439"/>
                    </a:cubicBezTo>
                    <a:cubicBezTo>
                      <a:pt x="2787" y="1362"/>
                      <a:pt x="3642" y="158"/>
                      <a:pt x="4972" y="158"/>
                    </a:cubicBezTo>
                    <a:cubicBezTo>
                      <a:pt x="6271" y="158"/>
                      <a:pt x="6809" y="1394"/>
                      <a:pt x="7348" y="2597"/>
                    </a:cubicBezTo>
                    <a:cubicBezTo>
                      <a:pt x="7854" y="3705"/>
                      <a:pt x="8298" y="4750"/>
                      <a:pt x="9343" y="4750"/>
                    </a:cubicBezTo>
                    <a:cubicBezTo>
                      <a:pt x="10388" y="4750"/>
                      <a:pt x="10863" y="4275"/>
                      <a:pt x="11306" y="3800"/>
                    </a:cubicBezTo>
                    <a:cubicBezTo>
                      <a:pt x="11781" y="3294"/>
                      <a:pt x="12225" y="2819"/>
                      <a:pt x="13301" y="2819"/>
                    </a:cubicBezTo>
                    <a:lnTo>
                      <a:pt x="13301" y="2660"/>
                    </a:lnTo>
                    <a:cubicBezTo>
                      <a:pt x="12130" y="2660"/>
                      <a:pt x="11654" y="3167"/>
                      <a:pt x="11179" y="3674"/>
                    </a:cubicBezTo>
                    <a:cubicBezTo>
                      <a:pt x="10736" y="4149"/>
                      <a:pt x="10324" y="4592"/>
                      <a:pt x="9343" y="4592"/>
                    </a:cubicBezTo>
                    <a:cubicBezTo>
                      <a:pt x="8424" y="4592"/>
                      <a:pt x="7981" y="3579"/>
                      <a:pt x="7506" y="2534"/>
                    </a:cubicBezTo>
                    <a:cubicBezTo>
                      <a:pt x="6936" y="1299"/>
                      <a:pt x="6366" y="0"/>
                      <a:pt x="4972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2084;p23">
                <a:extLst>
                  <a:ext uri="{FF2B5EF4-FFF2-40B4-BE49-F238E27FC236}">
                    <a16:creationId xmlns:a16="http://schemas.microsoft.com/office/drawing/2014/main" id="{1BA4C636-16A0-1B93-D5A1-2704E6A50822}"/>
                  </a:ext>
                </a:extLst>
              </p:cNvPr>
              <p:cNvSpPr/>
              <p:nvPr/>
            </p:nvSpPr>
            <p:spPr>
              <a:xfrm>
                <a:off x="4928006" y="2564721"/>
                <a:ext cx="3251" cy="229503"/>
              </a:xfrm>
              <a:custGeom>
                <a:avLst/>
                <a:gdLst/>
                <a:ahLst/>
                <a:cxnLst/>
                <a:rect l="l" t="t" r="r" b="b"/>
                <a:pathLst>
                  <a:path w="96" h="6778" extrusionOk="0">
                    <a:moveTo>
                      <a:pt x="0" y="1"/>
                    </a:moveTo>
                    <a:lnTo>
                      <a:pt x="0" y="6778"/>
                    </a:lnTo>
                    <a:lnTo>
                      <a:pt x="95" y="6778"/>
                    </a:lnTo>
                    <a:lnTo>
                      <a:pt x="9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2085;p23">
                <a:extLst>
                  <a:ext uri="{FF2B5EF4-FFF2-40B4-BE49-F238E27FC236}">
                    <a16:creationId xmlns:a16="http://schemas.microsoft.com/office/drawing/2014/main" id="{E0FB8C0F-80C0-6164-FFC0-4166EC359217}"/>
                  </a:ext>
                </a:extLst>
              </p:cNvPr>
              <p:cNvSpPr/>
              <p:nvPr/>
            </p:nvSpPr>
            <p:spPr>
              <a:xfrm>
                <a:off x="5379428" y="2564721"/>
                <a:ext cx="3251" cy="229503"/>
              </a:xfrm>
              <a:custGeom>
                <a:avLst/>
                <a:gdLst/>
                <a:ahLst/>
                <a:cxnLst/>
                <a:rect l="l" t="t" r="r" b="b"/>
                <a:pathLst>
                  <a:path w="96" h="6778" extrusionOk="0">
                    <a:moveTo>
                      <a:pt x="1" y="1"/>
                    </a:moveTo>
                    <a:lnTo>
                      <a:pt x="1" y="6778"/>
                    </a:lnTo>
                    <a:lnTo>
                      <a:pt x="96" y="6778"/>
                    </a:lnTo>
                    <a:lnTo>
                      <a:pt x="96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2086;p23">
                <a:extLst>
                  <a:ext uri="{FF2B5EF4-FFF2-40B4-BE49-F238E27FC236}">
                    <a16:creationId xmlns:a16="http://schemas.microsoft.com/office/drawing/2014/main" id="{881854A7-172E-BA2A-FF65-E25AD5AD8027}"/>
                  </a:ext>
                </a:extLst>
              </p:cNvPr>
              <p:cNvSpPr/>
              <p:nvPr/>
            </p:nvSpPr>
            <p:spPr>
              <a:xfrm>
                <a:off x="4928006" y="2792057"/>
                <a:ext cx="454672" cy="3251"/>
              </a:xfrm>
              <a:custGeom>
                <a:avLst/>
                <a:gdLst/>
                <a:ahLst/>
                <a:cxnLst/>
                <a:rect l="l" t="t" r="r" b="b"/>
                <a:pathLst>
                  <a:path w="13428" h="96" extrusionOk="0">
                    <a:moveTo>
                      <a:pt x="0" y="1"/>
                    </a:moveTo>
                    <a:lnTo>
                      <a:pt x="0" y="96"/>
                    </a:lnTo>
                    <a:lnTo>
                      <a:pt x="13428" y="96"/>
                    </a:lnTo>
                    <a:lnTo>
                      <a:pt x="13428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2087;p23">
                <a:extLst>
                  <a:ext uri="{FF2B5EF4-FFF2-40B4-BE49-F238E27FC236}">
                    <a16:creationId xmlns:a16="http://schemas.microsoft.com/office/drawing/2014/main" id="{92080102-405F-89D3-33E1-FC587384E454}"/>
                  </a:ext>
                </a:extLst>
              </p:cNvPr>
              <p:cNvSpPr/>
              <p:nvPr/>
            </p:nvSpPr>
            <p:spPr>
              <a:xfrm>
                <a:off x="3990795" y="2422103"/>
                <a:ext cx="1493768" cy="1051962"/>
              </a:xfrm>
              <a:custGeom>
                <a:avLst/>
                <a:gdLst/>
                <a:ahLst/>
                <a:cxnLst/>
                <a:rect l="l" t="t" r="r" b="b"/>
                <a:pathLst>
                  <a:path w="44116" h="31068" extrusionOk="0">
                    <a:moveTo>
                      <a:pt x="41392" y="222"/>
                    </a:moveTo>
                    <a:cubicBezTo>
                      <a:pt x="42057" y="222"/>
                      <a:pt x="42690" y="476"/>
                      <a:pt x="43165" y="951"/>
                    </a:cubicBezTo>
                    <a:cubicBezTo>
                      <a:pt x="43640" y="1458"/>
                      <a:pt x="43894" y="2091"/>
                      <a:pt x="43894" y="2756"/>
                    </a:cubicBezTo>
                    <a:lnTo>
                      <a:pt x="43799" y="28851"/>
                    </a:lnTo>
                    <a:cubicBezTo>
                      <a:pt x="43799" y="29389"/>
                      <a:pt x="43640" y="29928"/>
                      <a:pt x="43292" y="30371"/>
                    </a:cubicBezTo>
                    <a:cubicBezTo>
                      <a:pt x="42849" y="30688"/>
                      <a:pt x="42342" y="30878"/>
                      <a:pt x="41804" y="30878"/>
                    </a:cubicBezTo>
                    <a:lnTo>
                      <a:pt x="2724" y="30878"/>
                    </a:lnTo>
                    <a:cubicBezTo>
                      <a:pt x="2059" y="30878"/>
                      <a:pt x="1426" y="30593"/>
                      <a:pt x="951" y="30118"/>
                    </a:cubicBezTo>
                    <a:cubicBezTo>
                      <a:pt x="476" y="29643"/>
                      <a:pt x="222" y="29009"/>
                      <a:pt x="222" y="28344"/>
                    </a:cubicBezTo>
                    <a:lnTo>
                      <a:pt x="317" y="2249"/>
                    </a:lnTo>
                    <a:cubicBezTo>
                      <a:pt x="317" y="1711"/>
                      <a:pt x="476" y="1172"/>
                      <a:pt x="792" y="729"/>
                    </a:cubicBezTo>
                    <a:cubicBezTo>
                      <a:pt x="1236" y="412"/>
                      <a:pt x="1774" y="222"/>
                      <a:pt x="2312" y="222"/>
                    </a:cubicBezTo>
                    <a:close/>
                    <a:moveTo>
                      <a:pt x="2312" y="1"/>
                    </a:moveTo>
                    <a:cubicBezTo>
                      <a:pt x="1711" y="1"/>
                      <a:pt x="1109" y="222"/>
                      <a:pt x="666" y="571"/>
                    </a:cubicBezTo>
                    <a:cubicBezTo>
                      <a:pt x="317" y="1046"/>
                      <a:pt x="96" y="1616"/>
                      <a:pt x="96" y="2249"/>
                    </a:cubicBezTo>
                    <a:lnTo>
                      <a:pt x="1" y="28344"/>
                    </a:lnTo>
                    <a:cubicBezTo>
                      <a:pt x="1" y="29865"/>
                      <a:pt x="1236" y="31068"/>
                      <a:pt x="2724" y="31068"/>
                    </a:cubicBezTo>
                    <a:lnTo>
                      <a:pt x="41804" y="31068"/>
                    </a:lnTo>
                    <a:cubicBezTo>
                      <a:pt x="42437" y="31068"/>
                      <a:pt x="43007" y="30878"/>
                      <a:pt x="43450" y="30498"/>
                    </a:cubicBezTo>
                    <a:cubicBezTo>
                      <a:pt x="43799" y="30055"/>
                      <a:pt x="44021" y="29484"/>
                      <a:pt x="44021" y="28851"/>
                    </a:cubicBezTo>
                    <a:lnTo>
                      <a:pt x="44116" y="2756"/>
                    </a:lnTo>
                    <a:cubicBezTo>
                      <a:pt x="44116" y="1236"/>
                      <a:pt x="42880" y="1"/>
                      <a:pt x="4139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2088;p23">
                <a:extLst>
                  <a:ext uri="{FF2B5EF4-FFF2-40B4-BE49-F238E27FC236}">
                    <a16:creationId xmlns:a16="http://schemas.microsoft.com/office/drawing/2014/main" id="{24BF5D86-4372-DE6C-345A-EE7BF8435E96}"/>
                  </a:ext>
                </a:extLst>
              </p:cNvPr>
              <p:cNvSpPr/>
              <p:nvPr/>
            </p:nvSpPr>
            <p:spPr>
              <a:xfrm>
                <a:off x="4889406" y="3318546"/>
                <a:ext cx="1345766" cy="995145"/>
              </a:xfrm>
              <a:custGeom>
                <a:avLst/>
                <a:gdLst/>
                <a:ahLst/>
                <a:cxnLst/>
                <a:rect l="l" t="t" r="r" b="b"/>
                <a:pathLst>
                  <a:path w="39745" h="29390" extrusionOk="0">
                    <a:moveTo>
                      <a:pt x="2090" y="1"/>
                    </a:moveTo>
                    <a:cubicBezTo>
                      <a:pt x="1520" y="1"/>
                      <a:pt x="1014" y="191"/>
                      <a:pt x="602" y="539"/>
                    </a:cubicBezTo>
                    <a:cubicBezTo>
                      <a:pt x="285" y="983"/>
                      <a:pt x="95" y="1521"/>
                      <a:pt x="95" y="2123"/>
                    </a:cubicBezTo>
                    <a:lnTo>
                      <a:pt x="32" y="26793"/>
                    </a:lnTo>
                    <a:cubicBezTo>
                      <a:pt x="0" y="28250"/>
                      <a:pt x="1109" y="29390"/>
                      <a:pt x="2470" y="29390"/>
                    </a:cubicBezTo>
                    <a:lnTo>
                      <a:pt x="37623" y="29390"/>
                    </a:lnTo>
                    <a:cubicBezTo>
                      <a:pt x="38193" y="29390"/>
                      <a:pt x="38731" y="29200"/>
                      <a:pt x="39143" y="28851"/>
                    </a:cubicBezTo>
                    <a:cubicBezTo>
                      <a:pt x="39460" y="28408"/>
                      <a:pt x="39650" y="27870"/>
                      <a:pt x="39650" y="27300"/>
                    </a:cubicBezTo>
                    <a:lnTo>
                      <a:pt x="39713" y="2598"/>
                    </a:lnTo>
                    <a:cubicBezTo>
                      <a:pt x="39745" y="1173"/>
                      <a:pt x="38636" y="1"/>
                      <a:pt x="3727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2089;p23">
                <a:extLst>
                  <a:ext uri="{FF2B5EF4-FFF2-40B4-BE49-F238E27FC236}">
                    <a16:creationId xmlns:a16="http://schemas.microsoft.com/office/drawing/2014/main" id="{15E0E352-7096-4D46-AD92-1D163092EC4C}"/>
                  </a:ext>
                </a:extLst>
              </p:cNvPr>
              <p:cNvSpPr/>
              <p:nvPr/>
            </p:nvSpPr>
            <p:spPr>
              <a:xfrm>
                <a:off x="5010557" y="3750634"/>
                <a:ext cx="1086297" cy="377539"/>
              </a:xfrm>
              <a:custGeom>
                <a:avLst/>
                <a:gdLst/>
                <a:ahLst/>
                <a:cxnLst/>
                <a:rect l="l" t="t" r="r" b="b"/>
                <a:pathLst>
                  <a:path w="32082" h="11150" extrusionOk="0">
                    <a:moveTo>
                      <a:pt x="9222" y="1"/>
                    </a:moveTo>
                    <a:cubicBezTo>
                      <a:pt x="7670" y="1"/>
                      <a:pt x="6724" y="1219"/>
                      <a:pt x="5733" y="2504"/>
                    </a:cubicBezTo>
                    <a:cubicBezTo>
                      <a:pt x="4466" y="4119"/>
                      <a:pt x="3009" y="5956"/>
                      <a:pt x="1" y="6020"/>
                    </a:cubicBezTo>
                    <a:lnTo>
                      <a:pt x="32" y="11150"/>
                    </a:lnTo>
                    <a:cubicBezTo>
                      <a:pt x="32" y="11150"/>
                      <a:pt x="29865" y="11087"/>
                      <a:pt x="32082" y="11087"/>
                    </a:cubicBezTo>
                    <a:lnTo>
                      <a:pt x="32082" y="2346"/>
                    </a:lnTo>
                    <a:cubicBezTo>
                      <a:pt x="29770" y="2346"/>
                      <a:pt x="27996" y="3423"/>
                      <a:pt x="26128" y="4531"/>
                    </a:cubicBezTo>
                    <a:cubicBezTo>
                      <a:pt x="24164" y="5735"/>
                      <a:pt x="22106" y="6970"/>
                      <a:pt x="19256" y="7001"/>
                    </a:cubicBezTo>
                    <a:cubicBezTo>
                      <a:pt x="19200" y="7002"/>
                      <a:pt x="19146" y="7003"/>
                      <a:pt x="19092" y="7003"/>
                    </a:cubicBezTo>
                    <a:cubicBezTo>
                      <a:pt x="16145" y="7003"/>
                      <a:pt x="15085" y="5321"/>
                      <a:pt x="13904" y="3518"/>
                    </a:cubicBezTo>
                    <a:cubicBezTo>
                      <a:pt x="13017" y="2093"/>
                      <a:pt x="12067" y="604"/>
                      <a:pt x="10135" y="129"/>
                    </a:cubicBezTo>
                    <a:cubicBezTo>
                      <a:pt x="9808" y="41"/>
                      <a:pt x="9505" y="1"/>
                      <a:pt x="922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2090;p23">
                <a:extLst>
                  <a:ext uri="{FF2B5EF4-FFF2-40B4-BE49-F238E27FC236}">
                    <a16:creationId xmlns:a16="http://schemas.microsoft.com/office/drawing/2014/main" id="{5236D184-0B40-DFDA-8CEE-D680F3CC6977}"/>
                  </a:ext>
                </a:extLst>
              </p:cNvPr>
              <p:cNvSpPr/>
              <p:nvPr/>
            </p:nvSpPr>
            <p:spPr>
              <a:xfrm>
                <a:off x="5011640" y="3606999"/>
                <a:ext cx="1085213" cy="408589"/>
              </a:xfrm>
              <a:custGeom>
                <a:avLst/>
                <a:gdLst/>
                <a:ahLst/>
                <a:cxnLst/>
                <a:rect l="l" t="t" r="r" b="b"/>
                <a:pathLst>
                  <a:path w="32050" h="12067" extrusionOk="0">
                    <a:moveTo>
                      <a:pt x="20015" y="1"/>
                    </a:moveTo>
                    <a:cubicBezTo>
                      <a:pt x="16658" y="1"/>
                      <a:pt x="15265" y="3263"/>
                      <a:pt x="13935" y="6398"/>
                    </a:cubicBezTo>
                    <a:cubicBezTo>
                      <a:pt x="12795" y="9122"/>
                      <a:pt x="11718" y="11655"/>
                      <a:pt x="9501" y="11655"/>
                    </a:cubicBezTo>
                    <a:cubicBezTo>
                      <a:pt x="7126" y="11655"/>
                      <a:pt x="6113" y="10515"/>
                      <a:pt x="5036" y="9312"/>
                    </a:cubicBezTo>
                    <a:cubicBezTo>
                      <a:pt x="3896" y="8045"/>
                      <a:pt x="2724" y="6746"/>
                      <a:pt x="0" y="6746"/>
                    </a:cubicBezTo>
                    <a:lnTo>
                      <a:pt x="0" y="7158"/>
                    </a:lnTo>
                    <a:cubicBezTo>
                      <a:pt x="2566" y="7158"/>
                      <a:pt x="3611" y="8361"/>
                      <a:pt x="4751" y="9597"/>
                    </a:cubicBezTo>
                    <a:cubicBezTo>
                      <a:pt x="5828" y="10832"/>
                      <a:pt x="6936" y="12067"/>
                      <a:pt x="9501" y="12067"/>
                    </a:cubicBezTo>
                    <a:cubicBezTo>
                      <a:pt x="11971" y="12067"/>
                      <a:pt x="13111" y="9407"/>
                      <a:pt x="14315" y="6588"/>
                    </a:cubicBezTo>
                    <a:cubicBezTo>
                      <a:pt x="15582" y="3548"/>
                      <a:pt x="16912" y="413"/>
                      <a:pt x="20015" y="413"/>
                    </a:cubicBezTo>
                    <a:cubicBezTo>
                      <a:pt x="23246" y="413"/>
                      <a:pt x="25272" y="3484"/>
                      <a:pt x="27078" y="6176"/>
                    </a:cubicBezTo>
                    <a:cubicBezTo>
                      <a:pt x="28598" y="8488"/>
                      <a:pt x="30054" y="10673"/>
                      <a:pt x="32050" y="10673"/>
                    </a:cubicBezTo>
                    <a:lnTo>
                      <a:pt x="32050" y="10262"/>
                    </a:lnTo>
                    <a:cubicBezTo>
                      <a:pt x="30244" y="10262"/>
                      <a:pt x="28883" y="8171"/>
                      <a:pt x="27394" y="5955"/>
                    </a:cubicBezTo>
                    <a:cubicBezTo>
                      <a:pt x="25557" y="3168"/>
                      <a:pt x="23467" y="1"/>
                      <a:pt x="20015" y="1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2091;p23">
                <a:extLst>
                  <a:ext uri="{FF2B5EF4-FFF2-40B4-BE49-F238E27FC236}">
                    <a16:creationId xmlns:a16="http://schemas.microsoft.com/office/drawing/2014/main" id="{DCA00F9C-EFF2-2DBB-BA63-F53A93BD14F8}"/>
                  </a:ext>
                </a:extLst>
              </p:cNvPr>
              <p:cNvSpPr/>
              <p:nvPr/>
            </p:nvSpPr>
            <p:spPr>
              <a:xfrm>
                <a:off x="6096820" y="3543749"/>
                <a:ext cx="7551" cy="58229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7197" extrusionOk="0">
                    <a:moveTo>
                      <a:pt x="1" y="0"/>
                    </a:moveTo>
                    <a:lnTo>
                      <a:pt x="1" y="17197"/>
                    </a:lnTo>
                    <a:lnTo>
                      <a:pt x="222" y="17197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2092;p23">
                <a:extLst>
                  <a:ext uri="{FF2B5EF4-FFF2-40B4-BE49-F238E27FC236}">
                    <a16:creationId xmlns:a16="http://schemas.microsoft.com/office/drawing/2014/main" id="{C42FC828-42D8-E042-D172-DA13BEDC2054}"/>
                  </a:ext>
                </a:extLst>
              </p:cNvPr>
              <p:cNvSpPr/>
              <p:nvPr/>
            </p:nvSpPr>
            <p:spPr>
              <a:xfrm>
                <a:off x="5007340" y="3543749"/>
                <a:ext cx="7551" cy="582290"/>
              </a:xfrm>
              <a:custGeom>
                <a:avLst/>
                <a:gdLst/>
                <a:ahLst/>
                <a:cxnLst/>
                <a:rect l="l" t="t" r="r" b="b"/>
                <a:pathLst>
                  <a:path w="223" h="17197" extrusionOk="0">
                    <a:moveTo>
                      <a:pt x="1" y="0"/>
                    </a:moveTo>
                    <a:lnTo>
                      <a:pt x="1" y="17197"/>
                    </a:lnTo>
                    <a:lnTo>
                      <a:pt x="222" y="17197"/>
                    </a:lnTo>
                    <a:lnTo>
                      <a:pt x="22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2093;p23">
                <a:extLst>
                  <a:ext uri="{FF2B5EF4-FFF2-40B4-BE49-F238E27FC236}">
                    <a16:creationId xmlns:a16="http://schemas.microsoft.com/office/drawing/2014/main" id="{82FEB195-234C-CB18-E41B-42585E9FBBC1}"/>
                  </a:ext>
                </a:extLst>
              </p:cNvPr>
              <p:cNvSpPr/>
              <p:nvPr/>
            </p:nvSpPr>
            <p:spPr>
              <a:xfrm>
                <a:off x="5007340" y="4121705"/>
                <a:ext cx="1097030" cy="8634"/>
              </a:xfrm>
              <a:custGeom>
                <a:avLst/>
                <a:gdLst/>
                <a:ahLst/>
                <a:cxnLst/>
                <a:rect l="l" t="t" r="r" b="b"/>
                <a:pathLst>
                  <a:path w="32399" h="255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32398" y="254"/>
                    </a:lnTo>
                    <a:lnTo>
                      <a:pt x="32398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2094;p23">
                <a:extLst>
                  <a:ext uri="{FF2B5EF4-FFF2-40B4-BE49-F238E27FC236}">
                    <a16:creationId xmlns:a16="http://schemas.microsoft.com/office/drawing/2014/main" id="{71CE1538-2E39-AB20-0296-E10818CDE369}"/>
                  </a:ext>
                </a:extLst>
              </p:cNvPr>
              <p:cNvSpPr/>
              <p:nvPr/>
            </p:nvSpPr>
            <p:spPr>
              <a:xfrm>
                <a:off x="4887239" y="3315329"/>
                <a:ext cx="1350100" cy="1001579"/>
              </a:xfrm>
              <a:custGeom>
                <a:avLst/>
                <a:gdLst/>
                <a:ahLst/>
                <a:cxnLst/>
                <a:rect l="l" t="t" r="r" b="b"/>
                <a:pathLst>
                  <a:path w="39873" h="29580" extrusionOk="0">
                    <a:moveTo>
                      <a:pt x="37402" y="191"/>
                    </a:moveTo>
                    <a:cubicBezTo>
                      <a:pt x="38669" y="191"/>
                      <a:pt x="39714" y="1268"/>
                      <a:pt x="39714" y="2598"/>
                    </a:cubicBezTo>
                    <a:lnTo>
                      <a:pt x="39714" y="27521"/>
                    </a:lnTo>
                    <a:cubicBezTo>
                      <a:pt x="39714" y="28566"/>
                      <a:pt x="38890" y="29390"/>
                      <a:pt x="37909" y="29390"/>
                    </a:cubicBezTo>
                    <a:lnTo>
                      <a:pt x="2503" y="29390"/>
                    </a:lnTo>
                    <a:cubicBezTo>
                      <a:pt x="1236" y="29390"/>
                      <a:pt x="159" y="28281"/>
                      <a:pt x="159" y="26919"/>
                    </a:cubicBezTo>
                    <a:lnTo>
                      <a:pt x="159" y="2059"/>
                    </a:lnTo>
                    <a:cubicBezTo>
                      <a:pt x="159" y="1014"/>
                      <a:pt x="983" y="191"/>
                      <a:pt x="1964" y="191"/>
                    </a:cubicBezTo>
                    <a:close/>
                    <a:moveTo>
                      <a:pt x="1964" y="1"/>
                    </a:moveTo>
                    <a:cubicBezTo>
                      <a:pt x="888" y="1"/>
                      <a:pt x="1" y="919"/>
                      <a:pt x="1" y="2059"/>
                    </a:cubicBezTo>
                    <a:lnTo>
                      <a:pt x="1" y="26919"/>
                    </a:lnTo>
                    <a:cubicBezTo>
                      <a:pt x="1" y="28376"/>
                      <a:pt x="1109" y="29580"/>
                      <a:pt x="2503" y="29580"/>
                    </a:cubicBezTo>
                    <a:lnTo>
                      <a:pt x="37909" y="29580"/>
                    </a:lnTo>
                    <a:cubicBezTo>
                      <a:pt x="38985" y="29580"/>
                      <a:pt x="39872" y="28661"/>
                      <a:pt x="39872" y="27521"/>
                    </a:cubicBezTo>
                    <a:lnTo>
                      <a:pt x="39872" y="2598"/>
                    </a:lnTo>
                    <a:cubicBezTo>
                      <a:pt x="39872" y="1173"/>
                      <a:pt x="38764" y="1"/>
                      <a:pt x="3740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2095;p23">
                <a:extLst>
                  <a:ext uri="{FF2B5EF4-FFF2-40B4-BE49-F238E27FC236}">
                    <a16:creationId xmlns:a16="http://schemas.microsoft.com/office/drawing/2014/main" id="{03214561-548A-DDC7-329F-DFAE099470D7}"/>
                  </a:ext>
                </a:extLst>
              </p:cNvPr>
              <p:cNvSpPr/>
              <p:nvPr/>
            </p:nvSpPr>
            <p:spPr>
              <a:xfrm>
                <a:off x="2626813" y="3076210"/>
                <a:ext cx="1828338" cy="1317899"/>
              </a:xfrm>
              <a:custGeom>
                <a:avLst/>
                <a:gdLst/>
                <a:ahLst/>
                <a:cxnLst/>
                <a:rect l="l" t="t" r="r" b="b"/>
                <a:pathLst>
                  <a:path w="53997" h="38922" extrusionOk="0">
                    <a:moveTo>
                      <a:pt x="2851" y="1"/>
                    </a:moveTo>
                    <a:cubicBezTo>
                      <a:pt x="2091" y="1"/>
                      <a:pt x="1394" y="254"/>
                      <a:pt x="824" y="697"/>
                    </a:cubicBezTo>
                    <a:cubicBezTo>
                      <a:pt x="380" y="1299"/>
                      <a:pt x="127" y="1996"/>
                      <a:pt x="127" y="2788"/>
                    </a:cubicBezTo>
                    <a:lnTo>
                      <a:pt x="32" y="35470"/>
                    </a:lnTo>
                    <a:cubicBezTo>
                      <a:pt x="0" y="37370"/>
                      <a:pt x="1521" y="38922"/>
                      <a:pt x="3357" y="38922"/>
                    </a:cubicBezTo>
                    <a:lnTo>
                      <a:pt x="51178" y="38922"/>
                    </a:lnTo>
                    <a:cubicBezTo>
                      <a:pt x="51938" y="38922"/>
                      <a:pt x="52634" y="38637"/>
                      <a:pt x="53204" y="38193"/>
                    </a:cubicBezTo>
                    <a:cubicBezTo>
                      <a:pt x="53648" y="37623"/>
                      <a:pt x="53901" y="36895"/>
                      <a:pt x="53901" y="36135"/>
                    </a:cubicBezTo>
                    <a:lnTo>
                      <a:pt x="53996" y="3421"/>
                    </a:lnTo>
                    <a:cubicBezTo>
                      <a:pt x="53996" y="1521"/>
                      <a:pt x="52508" y="1"/>
                      <a:pt x="5067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2096;p23">
                <a:extLst>
                  <a:ext uri="{FF2B5EF4-FFF2-40B4-BE49-F238E27FC236}">
                    <a16:creationId xmlns:a16="http://schemas.microsoft.com/office/drawing/2014/main" id="{401C9621-5290-A830-17B7-16DADA6F39AA}"/>
                  </a:ext>
                </a:extLst>
              </p:cNvPr>
              <p:cNvSpPr/>
              <p:nvPr/>
            </p:nvSpPr>
            <p:spPr>
              <a:xfrm>
                <a:off x="2796248" y="3257429"/>
                <a:ext cx="856793" cy="876128"/>
              </a:xfrm>
              <a:custGeom>
                <a:avLst/>
                <a:gdLst/>
                <a:ahLst/>
                <a:cxnLst/>
                <a:rect l="l" t="t" r="r" b="b"/>
                <a:pathLst>
                  <a:path w="25304" h="25875" extrusionOk="0">
                    <a:moveTo>
                      <a:pt x="12636" y="4783"/>
                    </a:moveTo>
                    <a:cubicBezTo>
                      <a:pt x="17038" y="4783"/>
                      <a:pt x="20617" y="8456"/>
                      <a:pt x="20617" y="12922"/>
                    </a:cubicBezTo>
                    <a:cubicBezTo>
                      <a:pt x="20617" y="17419"/>
                      <a:pt x="17038" y="21092"/>
                      <a:pt x="12636" y="21092"/>
                    </a:cubicBezTo>
                    <a:cubicBezTo>
                      <a:pt x="8266" y="21092"/>
                      <a:pt x="4687" y="17419"/>
                      <a:pt x="4687" y="12922"/>
                    </a:cubicBezTo>
                    <a:cubicBezTo>
                      <a:pt x="4687" y="8456"/>
                      <a:pt x="8266" y="4783"/>
                      <a:pt x="12636" y="4783"/>
                    </a:cubicBezTo>
                    <a:close/>
                    <a:moveTo>
                      <a:pt x="12636" y="1"/>
                    </a:moveTo>
                    <a:cubicBezTo>
                      <a:pt x="5669" y="1"/>
                      <a:pt x="0" y="5796"/>
                      <a:pt x="0" y="12922"/>
                    </a:cubicBezTo>
                    <a:cubicBezTo>
                      <a:pt x="0" y="20079"/>
                      <a:pt x="5669" y="25874"/>
                      <a:pt x="12636" y="25874"/>
                    </a:cubicBezTo>
                    <a:cubicBezTo>
                      <a:pt x="19635" y="25874"/>
                      <a:pt x="25304" y="20079"/>
                      <a:pt x="25304" y="12922"/>
                    </a:cubicBezTo>
                    <a:cubicBezTo>
                      <a:pt x="25304" y="5796"/>
                      <a:pt x="19635" y="1"/>
                      <a:pt x="12636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2097;p23">
                <a:extLst>
                  <a:ext uri="{FF2B5EF4-FFF2-40B4-BE49-F238E27FC236}">
                    <a16:creationId xmlns:a16="http://schemas.microsoft.com/office/drawing/2014/main" id="{4B20504A-46F3-79B9-4DBB-7D74BF82E2B2}"/>
                  </a:ext>
                </a:extLst>
              </p:cNvPr>
              <p:cNvSpPr/>
              <p:nvPr/>
            </p:nvSpPr>
            <p:spPr>
              <a:xfrm>
                <a:off x="2796248" y="3257429"/>
                <a:ext cx="856793" cy="876128"/>
              </a:xfrm>
              <a:custGeom>
                <a:avLst/>
                <a:gdLst/>
                <a:ahLst/>
                <a:cxnLst/>
                <a:rect l="l" t="t" r="r" b="b"/>
                <a:pathLst>
                  <a:path w="25304" h="25875" extrusionOk="0">
                    <a:moveTo>
                      <a:pt x="12636" y="1"/>
                    </a:moveTo>
                    <a:lnTo>
                      <a:pt x="12636" y="4783"/>
                    </a:lnTo>
                    <a:cubicBezTo>
                      <a:pt x="17038" y="4783"/>
                      <a:pt x="20617" y="8456"/>
                      <a:pt x="20617" y="12922"/>
                    </a:cubicBezTo>
                    <a:cubicBezTo>
                      <a:pt x="20617" y="17419"/>
                      <a:pt x="17038" y="21092"/>
                      <a:pt x="12636" y="21092"/>
                    </a:cubicBezTo>
                    <a:cubicBezTo>
                      <a:pt x="8266" y="21092"/>
                      <a:pt x="4687" y="17419"/>
                      <a:pt x="4687" y="12922"/>
                    </a:cubicBezTo>
                    <a:cubicBezTo>
                      <a:pt x="4687" y="12130"/>
                      <a:pt x="4782" y="11338"/>
                      <a:pt x="5004" y="10578"/>
                    </a:cubicBezTo>
                    <a:lnTo>
                      <a:pt x="539" y="9216"/>
                    </a:lnTo>
                    <a:cubicBezTo>
                      <a:pt x="159" y="10420"/>
                      <a:pt x="0" y="11655"/>
                      <a:pt x="0" y="12922"/>
                    </a:cubicBezTo>
                    <a:cubicBezTo>
                      <a:pt x="0" y="20079"/>
                      <a:pt x="5669" y="25874"/>
                      <a:pt x="12636" y="25874"/>
                    </a:cubicBezTo>
                    <a:cubicBezTo>
                      <a:pt x="19635" y="25874"/>
                      <a:pt x="25304" y="20079"/>
                      <a:pt x="25304" y="12922"/>
                    </a:cubicBezTo>
                    <a:cubicBezTo>
                      <a:pt x="25304" y="5796"/>
                      <a:pt x="19635" y="1"/>
                      <a:pt x="12636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2098;p23">
                <a:extLst>
                  <a:ext uri="{FF2B5EF4-FFF2-40B4-BE49-F238E27FC236}">
                    <a16:creationId xmlns:a16="http://schemas.microsoft.com/office/drawing/2014/main" id="{443EB124-90D7-481B-F37E-7456EB2280BF}"/>
                  </a:ext>
                </a:extLst>
              </p:cNvPr>
              <p:cNvSpPr/>
              <p:nvPr/>
            </p:nvSpPr>
            <p:spPr>
              <a:xfrm>
                <a:off x="2796248" y="3314280"/>
                <a:ext cx="856793" cy="819277"/>
              </a:xfrm>
              <a:custGeom>
                <a:avLst/>
                <a:gdLst/>
                <a:ahLst/>
                <a:cxnLst/>
                <a:rect l="l" t="t" r="r" b="b"/>
                <a:pathLst>
                  <a:path w="25304" h="24196" extrusionOk="0">
                    <a:moveTo>
                      <a:pt x="18907" y="0"/>
                    </a:moveTo>
                    <a:lnTo>
                      <a:pt x="16595" y="4181"/>
                    </a:lnTo>
                    <a:cubicBezTo>
                      <a:pt x="19065" y="5637"/>
                      <a:pt x="20617" y="8329"/>
                      <a:pt x="20617" y="11243"/>
                    </a:cubicBezTo>
                    <a:cubicBezTo>
                      <a:pt x="20617" y="15740"/>
                      <a:pt x="17038" y="19382"/>
                      <a:pt x="12636" y="19382"/>
                    </a:cubicBezTo>
                    <a:cubicBezTo>
                      <a:pt x="10514" y="19382"/>
                      <a:pt x="8487" y="18527"/>
                      <a:pt x="6967" y="16975"/>
                    </a:cubicBezTo>
                    <a:cubicBezTo>
                      <a:pt x="5511" y="15423"/>
                      <a:pt x="4687" y="13396"/>
                      <a:pt x="4687" y="11243"/>
                    </a:cubicBezTo>
                    <a:lnTo>
                      <a:pt x="0" y="11243"/>
                    </a:lnTo>
                    <a:cubicBezTo>
                      <a:pt x="0" y="14695"/>
                      <a:pt x="1299" y="17925"/>
                      <a:pt x="3642" y="20363"/>
                    </a:cubicBezTo>
                    <a:cubicBezTo>
                      <a:pt x="6049" y="22834"/>
                      <a:pt x="9248" y="24195"/>
                      <a:pt x="12636" y="24195"/>
                    </a:cubicBezTo>
                    <a:cubicBezTo>
                      <a:pt x="19635" y="24195"/>
                      <a:pt x="25304" y="18400"/>
                      <a:pt x="25304" y="11243"/>
                    </a:cubicBezTo>
                    <a:cubicBezTo>
                      <a:pt x="25304" y="6619"/>
                      <a:pt x="22865" y="2312"/>
                      <a:pt x="18907" y="0"/>
                    </a:cubicBezTo>
                    <a:close/>
                  </a:path>
                </a:pathLst>
              </a:custGeom>
              <a:solidFill>
                <a:srgbClr val="F2A3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2099;p23">
                <a:extLst>
                  <a:ext uri="{FF2B5EF4-FFF2-40B4-BE49-F238E27FC236}">
                    <a16:creationId xmlns:a16="http://schemas.microsoft.com/office/drawing/2014/main" id="{99BEF9FF-B146-8DD5-E625-BF98877FD913}"/>
                  </a:ext>
                </a:extLst>
              </p:cNvPr>
              <p:cNvSpPr/>
              <p:nvPr/>
            </p:nvSpPr>
            <p:spPr>
              <a:xfrm>
                <a:off x="3853527" y="3390397"/>
                <a:ext cx="41397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2225" y="507"/>
                    </a:lnTo>
                    <a:lnTo>
                      <a:pt x="1222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2100;p23">
                <a:extLst>
                  <a:ext uri="{FF2B5EF4-FFF2-40B4-BE49-F238E27FC236}">
                    <a16:creationId xmlns:a16="http://schemas.microsoft.com/office/drawing/2014/main" id="{145F76ED-2E69-A5D5-CCF5-EB900BA2DF2A}"/>
                  </a:ext>
                </a:extLst>
              </p:cNvPr>
              <p:cNvSpPr/>
              <p:nvPr/>
            </p:nvSpPr>
            <p:spPr>
              <a:xfrm>
                <a:off x="3853527" y="3430081"/>
                <a:ext cx="401106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1846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11845" y="507"/>
                    </a:lnTo>
                    <a:lnTo>
                      <a:pt x="11845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2101;p23">
                <a:extLst>
                  <a:ext uri="{FF2B5EF4-FFF2-40B4-BE49-F238E27FC236}">
                    <a16:creationId xmlns:a16="http://schemas.microsoft.com/office/drawing/2014/main" id="{3C9BF377-9C8F-2CA8-7A10-E07429300595}"/>
                  </a:ext>
                </a:extLst>
              </p:cNvPr>
              <p:cNvSpPr/>
              <p:nvPr/>
            </p:nvSpPr>
            <p:spPr>
              <a:xfrm>
                <a:off x="3853527" y="3468681"/>
                <a:ext cx="36572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801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0800" y="507"/>
                    </a:lnTo>
                    <a:lnTo>
                      <a:pt x="10800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2102;p23">
                <a:extLst>
                  <a:ext uri="{FF2B5EF4-FFF2-40B4-BE49-F238E27FC236}">
                    <a16:creationId xmlns:a16="http://schemas.microsoft.com/office/drawing/2014/main" id="{67C30FBB-CA67-F839-01E3-226164A3C814}"/>
                  </a:ext>
                </a:extLst>
              </p:cNvPr>
              <p:cNvSpPr/>
              <p:nvPr/>
            </p:nvSpPr>
            <p:spPr>
              <a:xfrm>
                <a:off x="3853527" y="3508365"/>
                <a:ext cx="342121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10103" y="507"/>
                    </a:lnTo>
                    <a:lnTo>
                      <a:pt x="10103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2103;p23">
                <a:extLst>
                  <a:ext uri="{FF2B5EF4-FFF2-40B4-BE49-F238E27FC236}">
                    <a16:creationId xmlns:a16="http://schemas.microsoft.com/office/drawing/2014/main" id="{493072DA-3DE4-6009-E6F7-DBB60790D50A}"/>
                  </a:ext>
                </a:extLst>
              </p:cNvPr>
              <p:cNvSpPr/>
              <p:nvPr/>
            </p:nvSpPr>
            <p:spPr>
              <a:xfrm>
                <a:off x="3853527" y="3548049"/>
                <a:ext cx="321738" cy="16117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476" extrusionOk="0">
                    <a:moveTo>
                      <a:pt x="1" y="0"/>
                    </a:moveTo>
                    <a:lnTo>
                      <a:pt x="1" y="475"/>
                    </a:lnTo>
                    <a:lnTo>
                      <a:pt x="9502" y="475"/>
                    </a:lnTo>
                    <a:lnTo>
                      <a:pt x="950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2104;p23">
                <a:extLst>
                  <a:ext uri="{FF2B5EF4-FFF2-40B4-BE49-F238E27FC236}">
                    <a16:creationId xmlns:a16="http://schemas.microsoft.com/office/drawing/2014/main" id="{AB97FAB6-6D2F-A018-19CF-47E2DB8747A6}"/>
                  </a:ext>
                </a:extLst>
              </p:cNvPr>
              <p:cNvSpPr/>
              <p:nvPr/>
            </p:nvSpPr>
            <p:spPr>
              <a:xfrm>
                <a:off x="3853527" y="3586650"/>
                <a:ext cx="296004" cy="17167"/>
              </a:xfrm>
              <a:custGeom>
                <a:avLst/>
                <a:gdLst/>
                <a:ahLst/>
                <a:cxnLst/>
                <a:rect l="l" t="t" r="r" b="b"/>
                <a:pathLst>
                  <a:path w="8742" h="507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8742" y="507"/>
                    </a:lnTo>
                    <a:lnTo>
                      <a:pt x="874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2105;p23">
                <a:extLst>
                  <a:ext uri="{FF2B5EF4-FFF2-40B4-BE49-F238E27FC236}">
                    <a16:creationId xmlns:a16="http://schemas.microsoft.com/office/drawing/2014/main" id="{F1C0E4A6-4CBE-DA95-8314-9D8D7DF8901E}"/>
                  </a:ext>
                </a:extLst>
              </p:cNvPr>
              <p:cNvSpPr/>
              <p:nvPr/>
            </p:nvSpPr>
            <p:spPr>
              <a:xfrm>
                <a:off x="3853527" y="3879369"/>
                <a:ext cx="41397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2226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2225" y="507"/>
                    </a:lnTo>
                    <a:lnTo>
                      <a:pt x="1222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2106;p23">
                <a:extLst>
                  <a:ext uri="{FF2B5EF4-FFF2-40B4-BE49-F238E27FC236}">
                    <a16:creationId xmlns:a16="http://schemas.microsoft.com/office/drawing/2014/main" id="{8AD9C36D-9B43-F4D3-6CD0-37C71D3D9152}"/>
                  </a:ext>
                </a:extLst>
              </p:cNvPr>
              <p:cNvSpPr/>
              <p:nvPr/>
            </p:nvSpPr>
            <p:spPr>
              <a:xfrm>
                <a:off x="3853527" y="3919053"/>
                <a:ext cx="401106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1846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1845" y="507"/>
                    </a:lnTo>
                    <a:lnTo>
                      <a:pt x="11845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2107;p23">
                <a:extLst>
                  <a:ext uri="{FF2B5EF4-FFF2-40B4-BE49-F238E27FC236}">
                    <a16:creationId xmlns:a16="http://schemas.microsoft.com/office/drawing/2014/main" id="{FCDF60B9-E92E-1F33-265C-2AB56D3EE3B4}"/>
                  </a:ext>
                </a:extLst>
              </p:cNvPr>
              <p:cNvSpPr/>
              <p:nvPr/>
            </p:nvSpPr>
            <p:spPr>
              <a:xfrm>
                <a:off x="3853527" y="3957654"/>
                <a:ext cx="365722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801" h="508" extrusionOk="0">
                    <a:moveTo>
                      <a:pt x="1" y="1"/>
                    </a:moveTo>
                    <a:lnTo>
                      <a:pt x="1" y="507"/>
                    </a:lnTo>
                    <a:lnTo>
                      <a:pt x="10800" y="507"/>
                    </a:lnTo>
                    <a:lnTo>
                      <a:pt x="10800" y="1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2108;p23">
                <a:extLst>
                  <a:ext uri="{FF2B5EF4-FFF2-40B4-BE49-F238E27FC236}">
                    <a16:creationId xmlns:a16="http://schemas.microsoft.com/office/drawing/2014/main" id="{AFBC6BE4-1468-6A77-19EA-A11FADA96AB4}"/>
                  </a:ext>
                </a:extLst>
              </p:cNvPr>
              <p:cNvSpPr/>
              <p:nvPr/>
            </p:nvSpPr>
            <p:spPr>
              <a:xfrm>
                <a:off x="3853527" y="3997338"/>
                <a:ext cx="342121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10104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10103" y="507"/>
                    </a:lnTo>
                    <a:lnTo>
                      <a:pt x="10103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2109;p23">
                <a:extLst>
                  <a:ext uri="{FF2B5EF4-FFF2-40B4-BE49-F238E27FC236}">
                    <a16:creationId xmlns:a16="http://schemas.microsoft.com/office/drawing/2014/main" id="{E9A9D162-4D1C-ED80-13A3-CB7CD680D2DD}"/>
                  </a:ext>
                </a:extLst>
              </p:cNvPr>
              <p:cNvSpPr/>
              <p:nvPr/>
            </p:nvSpPr>
            <p:spPr>
              <a:xfrm>
                <a:off x="3853527" y="4035938"/>
                <a:ext cx="321738" cy="17201"/>
              </a:xfrm>
              <a:custGeom>
                <a:avLst/>
                <a:gdLst/>
                <a:ahLst/>
                <a:cxnLst/>
                <a:rect l="l" t="t" r="r" b="b"/>
                <a:pathLst>
                  <a:path w="9502" h="508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9502" y="507"/>
                    </a:lnTo>
                    <a:lnTo>
                      <a:pt x="950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2110;p23">
                <a:extLst>
                  <a:ext uri="{FF2B5EF4-FFF2-40B4-BE49-F238E27FC236}">
                    <a16:creationId xmlns:a16="http://schemas.microsoft.com/office/drawing/2014/main" id="{7E19A299-0503-F356-8E80-5CCBED20C1BB}"/>
                  </a:ext>
                </a:extLst>
              </p:cNvPr>
              <p:cNvSpPr/>
              <p:nvPr/>
            </p:nvSpPr>
            <p:spPr>
              <a:xfrm>
                <a:off x="3853527" y="4075622"/>
                <a:ext cx="296004" cy="17167"/>
              </a:xfrm>
              <a:custGeom>
                <a:avLst/>
                <a:gdLst/>
                <a:ahLst/>
                <a:cxnLst/>
                <a:rect l="l" t="t" r="r" b="b"/>
                <a:pathLst>
                  <a:path w="8742" h="507" extrusionOk="0">
                    <a:moveTo>
                      <a:pt x="1" y="0"/>
                    </a:moveTo>
                    <a:lnTo>
                      <a:pt x="1" y="507"/>
                    </a:lnTo>
                    <a:lnTo>
                      <a:pt x="8742" y="507"/>
                    </a:lnTo>
                    <a:lnTo>
                      <a:pt x="8742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2111;p23">
                <a:extLst>
                  <a:ext uri="{FF2B5EF4-FFF2-40B4-BE49-F238E27FC236}">
                    <a16:creationId xmlns:a16="http://schemas.microsoft.com/office/drawing/2014/main" id="{2816D0D4-9516-43B9-B76D-7413FDFB48DB}"/>
                  </a:ext>
                </a:extLst>
              </p:cNvPr>
              <p:cNvSpPr/>
              <p:nvPr/>
            </p:nvSpPr>
            <p:spPr>
              <a:xfrm>
                <a:off x="6125770" y="2472080"/>
                <a:ext cx="305654" cy="306061"/>
              </a:xfrm>
              <a:custGeom>
                <a:avLst/>
                <a:gdLst/>
                <a:ahLst/>
                <a:cxnLst/>
                <a:rect l="l" t="t" r="r" b="b"/>
                <a:pathLst>
                  <a:path w="9027" h="9039" extrusionOk="0">
                    <a:moveTo>
                      <a:pt x="4494" y="3326"/>
                    </a:moveTo>
                    <a:cubicBezTo>
                      <a:pt x="4547" y="3326"/>
                      <a:pt x="4602" y="3330"/>
                      <a:pt x="4656" y="3338"/>
                    </a:cubicBezTo>
                    <a:cubicBezTo>
                      <a:pt x="5321" y="3433"/>
                      <a:pt x="5796" y="4035"/>
                      <a:pt x="5701" y="4669"/>
                    </a:cubicBezTo>
                    <a:cubicBezTo>
                      <a:pt x="5612" y="5291"/>
                      <a:pt x="5079" y="5720"/>
                      <a:pt x="4491" y="5720"/>
                    </a:cubicBezTo>
                    <a:cubicBezTo>
                      <a:pt x="4451" y="5720"/>
                      <a:pt x="4411" y="5718"/>
                      <a:pt x="4371" y="5714"/>
                    </a:cubicBezTo>
                    <a:cubicBezTo>
                      <a:pt x="3706" y="5619"/>
                      <a:pt x="3231" y="5017"/>
                      <a:pt x="3326" y="4352"/>
                    </a:cubicBezTo>
                    <a:cubicBezTo>
                      <a:pt x="3413" y="3773"/>
                      <a:pt x="3923" y="3326"/>
                      <a:pt x="4494" y="3326"/>
                    </a:cubicBezTo>
                    <a:close/>
                    <a:moveTo>
                      <a:pt x="3923" y="0"/>
                    </a:moveTo>
                    <a:cubicBezTo>
                      <a:pt x="3914" y="0"/>
                      <a:pt x="3905" y="4"/>
                      <a:pt x="3896" y="13"/>
                    </a:cubicBezTo>
                    <a:lnTo>
                      <a:pt x="2788" y="298"/>
                    </a:lnTo>
                    <a:cubicBezTo>
                      <a:pt x="2756" y="298"/>
                      <a:pt x="2756" y="330"/>
                      <a:pt x="2756" y="362"/>
                    </a:cubicBezTo>
                    <a:cubicBezTo>
                      <a:pt x="2756" y="362"/>
                      <a:pt x="2914" y="1470"/>
                      <a:pt x="2439" y="1818"/>
                    </a:cubicBezTo>
                    <a:cubicBezTo>
                      <a:pt x="2239" y="1969"/>
                      <a:pt x="1999" y="2060"/>
                      <a:pt x="1766" y="2060"/>
                    </a:cubicBezTo>
                    <a:cubicBezTo>
                      <a:pt x="1704" y="2060"/>
                      <a:pt x="1644" y="2053"/>
                      <a:pt x="1584" y="2040"/>
                    </a:cubicBezTo>
                    <a:cubicBezTo>
                      <a:pt x="1331" y="2008"/>
                      <a:pt x="951" y="1755"/>
                      <a:pt x="951" y="1755"/>
                    </a:cubicBezTo>
                    <a:cubicBezTo>
                      <a:pt x="940" y="1744"/>
                      <a:pt x="930" y="1741"/>
                      <a:pt x="920" y="1741"/>
                    </a:cubicBezTo>
                    <a:cubicBezTo>
                      <a:pt x="901" y="1741"/>
                      <a:pt x="887" y="1755"/>
                      <a:pt x="887" y="1755"/>
                    </a:cubicBezTo>
                    <a:lnTo>
                      <a:pt x="317" y="2737"/>
                    </a:lnTo>
                    <a:cubicBezTo>
                      <a:pt x="286" y="2768"/>
                      <a:pt x="317" y="2832"/>
                      <a:pt x="317" y="2832"/>
                    </a:cubicBezTo>
                    <a:cubicBezTo>
                      <a:pt x="317" y="2832"/>
                      <a:pt x="1204" y="3497"/>
                      <a:pt x="1141" y="4067"/>
                    </a:cubicBezTo>
                    <a:cubicBezTo>
                      <a:pt x="1077" y="4669"/>
                      <a:pt x="32" y="5049"/>
                      <a:pt x="32" y="5049"/>
                    </a:cubicBezTo>
                    <a:cubicBezTo>
                      <a:pt x="1" y="5080"/>
                      <a:pt x="1" y="5112"/>
                      <a:pt x="1" y="5144"/>
                    </a:cubicBezTo>
                    <a:lnTo>
                      <a:pt x="286" y="6220"/>
                    </a:lnTo>
                    <a:cubicBezTo>
                      <a:pt x="317" y="6252"/>
                      <a:pt x="349" y="6284"/>
                      <a:pt x="381" y="6284"/>
                    </a:cubicBezTo>
                    <a:cubicBezTo>
                      <a:pt x="381" y="6284"/>
                      <a:pt x="553" y="6258"/>
                      <a:pt x="782" y="6258"/>
                    </a:cubicBezTo>
                    <a:cubicBezTo>
                      <a:pt x="1126" y="6258"/>
                      <a:pt x="1597" y="6315"/>
                      <a:pt x="1806" y="6600"/>
                    </a:cubicBezTo>
                    <a:cubicBezTo>
                      <a:pt x="2186" y="7044"/>
                      <a:pt x="1742" y="8057"/>
                      <a:pt x="1742" y="8057"/>
                    </a:cubicBezTo>
                    <a:cubicBezTo>
                      <a:pt x="1742" y="8089"/>
                      <a:pt x="1742" y="8120"/>
                      <a:pt x="1774" y="8152"/>
                    </a:cubicBezTo>
                    <a:lnTo>
                      <a:pt x="2756" y="8722"/>
                    </a:lnTo>
                    <a:cubicBezTo>
                      <a:pt x="2788" y="8722"/>
                      <a:pt x="2819" y="8722"/>
                      <a:pt x="2819" y="8690"/>
                    </a:cubicBezTo>
                    <a:cubicBezTo>
                      <a:pt x="2819" y="8690"/>
                      <a:pt x="3418" y="7892"/>
                      <a:pt x="3967" y="7892"/>
                    </a:cubicBezTo>
                    <a:cubicBezTo>
                      <a:pt x="3996" y="7892"/>
                      <a:pt x="4025" y="7894"/>
                      <a:pt x="4054" y="7899"/>
                    </a:cubicBezTo>
                    <a:cubicBezTo>
                      <a:pt x="4656" y="7962"/>
                      <a:pt x="5068" y="8975"/>
                      <a:pt x="5068" y="8975"/>
                    </a:cubicBezTo>
                    <a:cubicBezTo>
                      <a:pt x="5068" y="9007"/>
                      <a:pt x="5099" y="9039"/>
                      <a:pt x="5131" y="9039"/>
                    </a:cubicBezTo>
                    <a:lnTo>
                      <a:pt x="6239" y="8722"/>
                    </a:lnTo>
                    <a:cubicBezTo>
                      <a:pt x="6271" y="8722"/>
                      <a:pt x="6271" y="8690"/>
                      <a:pt x="6271" y="8659"/>
                    </a:cubicBezTo>
                    <a:cubicBezTo>
                      <a:pt x="6271" y="8659"/>
                      <a:pt x="6113" y="7582"/>
                      <a:pt x="6588" y="7202"/>
                    </a:cubicBezTo>
                    <a:cubicBezTo>
                      <a:pt x="6722" y="7104"/>
                      <a:pt x="6896" y="7068"/>
                      <a:pt x="7077" y="7068"/>
                    </a:cubicBezTo>
                    <a:cubicBezTo>
                      <a:pt x="7539" y="7068"/>
                      <a:pt x="8045" y="7297"/>
                      <a:pt x="8045" y="7297"/>
                    </a:cubicBezTo>
                    <a:cubicBezTo>
                      <a:pt x="8076" y="7297"/>
                      <a:pt x="8140" y="7297"/>
                      <a:pt x="8140" y="7265"/>
                    </a:cubicBezTo>
                    <a:lnTo>
                      <a:pt x="8710" y="6284"/>
                    </a:lnTo>
                    <a:cubicBezTo>
                      <a:pt x="8710" y="6252"/>
                      <a:pt x="8710" y="6220"/>
                      <a:pt x="8678" y="6189"/>
                    </a:cubicBezTo>
                    <a:cubicBezTo>
                      <a:pt x="8678" y="6189"/>
                      <a:pt x="7791" y="5555"/>
                      <a:pt x="7886" y="4954"/>
                    </a:cubicBezTo>
                    <a:cubicBezTo>
                      <a:pt x="7950" y="4383"/>
                      <a:pt x="8995" y="3972"/>
                      <a:pt x="8995" y="3972"/>
                    </a:cubicBezTo>
                    <a:cubicBezTo>
                      <a:pt x="9026" y="3972"/>
                      <a:pt x="9026" y="3908"/>
                      <a:pt x="9026" y="3877"/>
                    </a:cubicBezTo>
                    <a:lnTo>
                      <a:pt x="8741" y="2800"/>
                    </a:lnTo>
                    <a:cubicBezTo>
                      <a:pt x="8719" y="2778"/>
                      <a:pt x="8696" y="2755"/>
                      <a:pt x="8674" y="2755"/>
                    </a:cubicBezTo>
                    <a:cubicBezTo>
                      <a:pt x="8665" y="2755"/>
                      <a:pt x="8656" y="2759"/>
                      <a:pt x="8646" y="2768"/>
                    </a:cubicBezTo>
                    <a:cubicBezTo>
                      <a:pt x="8646" y="2768"/>
                      <a:pt x="8306" y="2899"/>
                      <a:pt x="8054" y="2899"/>
                    </a:cubicBezTo>
                    <a:cubicBezTo>
                      <a:pt x="8029" y="2899"/>
                      <a:pt x="8004" y="2898"/>
                      <a:pt x="7981" y="2895"/>
                    </a:cubicBezTo>
                    <a:cubicBezTo>
                      <a:pt x="7665" y="2832"/>
                      <a:pt x="7411" y="2705"/>
                      <a:pt x="7221" y="2452"/>
                    </a:cubicBezTo>
                    <a:cubicBezTo>
                      <a:pt x="6841" y="1977"/>
                      <a:pt x="7285" y="963"/>
                      <a:pt x="7285" y="963"/>
                    </a:cubicBezTo>
                    <a:cubicBezTo>
                      <a:pt x="7285" y="932"/>
                      <a:pt x="7285" y="900"/>
                      <a:pt x="7253" y="868"/>
                    </a:cubicBezTo>
                    <a:lnTo>
                      <a:pt x="6271" y="298"/>
                    </a:lnTo>
                    <a:cubicBezTo>
                      <a:pt x="6239" y="298"/>
                      <a:pt x="6208" y="298"/>
                      <a:pt x="6176" y="330"/>
                    </a:cubicBezTo>
                    <a:cubicBezTo>
                      <a:pt x="6176" y="330"/>
                      <a:pt x="5586" y="1156"/>
                      <a:pt x="5003" y="1156"/>
                    </a:cubicBezTo>
                    <a:cubicBezTo>
                      <a:pt x="4983" y="1156"/>
                      <a:pt x="4962" y="1155"/>
                      <a:pt x="4941" y="1153"/>
                    </a:cubicBezTo>
                    <a:cubicBezTo>
                      <a:pt x="4371" y="1058"/>
                      <a:pt x="3959" y="45"/>
                      <a:pt x="3959" y="45"/>
                    </a:cubicBezTo>
                    <a:cubicBezTo>
                      <a:pt x="3959" y="22"/>
                      <a:pt x="3943" y="0"/>
                      <a:pt x="392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2112;p23">
                <a:extLst>
                  <a:ext uri="{FF2B5EF4-FFF2-40B4-BE49-F238E27FC236}">
                    <a16:creationId xmlns:a16="http://schemas.microsoft.com/office/drawing/2014/main" id="{6C3F06B1-D05B-2CD0-723E-F074D1482C39}"/>
                  </a:ext>
                </a:extLst>
              </p:cNvPr>
              <p:cNvSpPr/>
              <p:nvPr/>
            </p:nvSpPr>
            <p:spPr>
              <a:xfrm>
                <a:off x="6278038" y="2808919"/>
                <a:ext cx="314221" cy="313442"/>
              </a:xfrm>
              <a:custGeom>
                <a:avLst/>
                <a:gdLst/>
                <a:ahLst/>
                <a:cxnLst/>
                <a:rect l="l" t="t" r="r" b="b"/>
                <a:pathLst>
                  <a:path w="9280" h="9257" extrusionOk="0">
                    <a:moveTo>
                      <a:pt x="4656" y="3556"/>
                    </a:moveTo>
                    <a:cubicBezTo>
                      <a:pt x="4688" y="3556"/>
                      <a:pt x="4751" y="3556"/>
                      <a:pt x="4783" y="3588"/>
                    </a:cubicBezTo>
                    <a:cubicBezTo>
                      <a:pt x="5353" y="3651"/>
                      <a:pt x="5796" y="4190"/>
                      <a:pt x="5701" y="4760"/>
                    </a:cubicBezTo>
                    <a:cubicBezTo>
                      <a:pt x="5642" y="5320"/>
                      <a:pt x="5170" y="5716"/>
                      <a:pt x="4619" y="5716"/>
                    </a:cubicBezTo>
                    <a:cubicBezTo>
                      <a:pt x="4579" y="5716"/>
                      <a:pt x="4539" y="5714"/>
                      <a:pt x="4498" y="5710"/>
                    </a:cubicBezTo>
                    <a:cubicBezTo>
                      <a:pt x="4213" y="5646"/>
                      <a:pt x="3959" y="5520"/>
                      <a:pt x="3801" y="5298"/>
                    </a:cubicBezTo>
                    <a:cubicBezTo>
                      <a:pt x="3611" y="5076"/>
                      <a:pt x="3548" y="4791"/>
                      <a:pt x="3579" y="4506"/>
                    </a:cubicBezTo>
                    <a:cubicBezTo>
                      <a:pt x="3611" y="4221"/>
                      <a:pt x="3769" y="3968"/>
                      <a:pt x="3991" y="3778"/>
                    </a:cubicBezTo>
                    <a:cubicBezTo>
                      <a:pt x="4181" y="3651"/>
                      <a:pt x="4403" y="3556"/>
                      <a:pt x="4656" y="3556"/>
                    </a:cubicBezTo>
                    <a:close/>
                    <a:moveTo>
                      <a:pt x="4682" y="3328"/>
                    </a:moveTo>
                    <a:cubicBezTo>
                      <a:pt x="4379" y="3328"/>
                      <a:pt x="4085" y="3422"/>
                      <a:pt x="3864" y="3588"/>
                    </a:cubicBezTo>
                    <a:cubicBezTo>
                      <a:pt x="3579" y="3809"/>
                      <a:pt x="3389" y="4126"/>
                      <a:pt x="3358" y="4475"/>
                    </a:cubicBezTo>
                    <a:cubicBezTo>
                      <a:pt x="3294" y="4823"/>
                      <a:pt x="3389" y="5171"/>
                      <a:pt x="3611" y="5425"/>
                    </a:cubicBezTo>
                    <a:cubicBezTo>
                      <a:pt x="3801" y="5710"/>
                      <a:pt x="4118" y="5900"/>
                      <a:pt x="4466" y="5931"/>
                    </a:cubicBezTo>
                    <a:cubicBezTo>
                      <a:pt x="4529" y="5931"/>
                      <a:pt x="4593" y="5963"/>
                      <a:pt x="4656" y="5963"/>
                    </a:cubicBezTo>
                    <a:cubicBezTo>
                      <a:pt x="5289" y="5963"/>
                      <a:pt x="5859" y="5456"/>
                      <a:pt x="5954" y="4791"/>
                    </a:cubicBezTo>
                    <a:cubicBezTo>
                      <a:pt x="6049" y="4094"/>
                      <a:pt x="5543" y="3429"/>
                      <a:pt x="4814" y="3334"/>
                    </a:cubicBezTo>
                    <a:cubicBezTo>
                      <a:pt x="4770" y="3330"/>
                      <a:pt x="4726" y="3328"/>
                      <a:pt x="4682" y="3328"/>
                    </a:cubicBezTo>
                    <a:close/>
                    <a:moveTo>
                      <a:pt x="3991" y="263"/>
                    </a:moveTo>
                    <a:cubicBezTo>
                      <a:pt x="4086" y="453"/>
                      <a:pt x="4466" y="1308"/>
                      <a:pt x="5068" y="1371"/>
                    </a:cubicBezTo>
                    <a:cubicBezTo>
                      <a:pt x="5102" y="1377"/>
                      <a:pt x="5137" y="1379"/>
                      <a:pt x="5172" y="1379"/>
                    </a:cubicBezTo>
                    <a:cubicBezTo>
                      <a:pt x="5709" y="1379"/>
                      <a:pt x="6249" y="726"/>
                      <a:pt x="6398" y="548"/>
                    </a:cubicBezTo>
                    <a:lnTo>
                      <a:pt x="7285" y="1086"/>
                    </a:lnTo>
                    <a:cubicBezTo>
                      <a:pt x="7190" y="1276"/>
                      <a:pt x="6873" y="2163"/>
                      <a:pt x="7253" y="2638"/>
                    </a:cubicBezTo>
                    <a:cubicBezTo>
                      <a:pt x="7443" y="2891"/>
                      <a:pt x="7760" y="3081"/>
                      <a:pt x="8076" y="3113"/>
                    </a:cubicBezTo>
                    <a:cubicBezTo>
                      <a:pt x="8107" y="3117"/>
                      <a:pt x="8140" y="3119"/>
                      <a:pt x="8174" y="3119"/>
                    </a:cubicBezTo>
                    <a:cubicBezTo>
                      <a:pt x="8383" y="3119"/>
                      <a:pt x="8637" y="3045"/>
                      <a:pt x="8773" y="3018"/>
                    </a:cubicBezTo>
                    <a:lnTo>
                      <a:pt x="9026" y="3999"/>
                    </a:lnTo>
                    <a:cubicBezTo>
                      <a:pt x="8836" y="4063"/>
                      <a:pt x="7981" y="4475"/>
                      <a:pt x="7886" y="5076"/>
                    </a:cubicBezTo>
                    <a:cubicBezTo>
                      <a:pt x="7823" y="5646"/>
                      <a:pt x="8551" y="6248"/>
                      <a:pt x="8710" y="6375"/>
                    </a:cubicBezTo>
                    <a:lnTo>
                      <a:pt x="8203" y="7293"/>
                    </a:lnTo>
                    <a:cubicBezTo>
                      <a:pt x="8056" y="7230"/>
                      <a:pt x="7618" y="7070"/>
                      <a:pt x="7210" y="7070"/>
                    </a:cubicBezTo>
                    <a:cubicBezTo>
                      <a:pt x="7002" y="7070"/>
                      <a:pt x="6801" y="7112"/>
                      <a:pt x="6651" y="7230"/>
                    </a:cubicBezTo>
                    <a:cubicBezTo>
                      <a:pt x="6176" y="7610"/>
                      <a:pt x="6271" y="8528"/>
                      <a:pt x="6271" y="8750"/>
                    </a:cubicBezTo>
                    <a:lnTo>
                      <a:pt x="5289" y="9035"/>
                    </a:lnTo>
                    <a:cubicBezTo>
                      <a:pt x="5194" y="8813"/>
                      <a:pt x="4814" y="7958"/>
                      <a:pt x="4213" y="7895"/>
                    </a:cubicBezTo>
                    <a:lnTo>
                      <a:pt x="4118" y="7895"/>
                    </a:lnTo>
                    <a:cubicBezTo>
                      <a:pt x="3579" y="7895"/>
                      <a:pt x="3009" y="8560"/>
                      <a:pt x="2883" y="8686"/>
                    </a:cubicBezTo>
                    <a:lnTo>
                      <a:pt x="1996" y="8180"/>
                    </a:lnTo>
                    <a:cubicBezTo>
                      <a:pt x="2059" y="7990"/>
                      <a:pt x="2407" y="7103"/>
                      <a:pt x="2027" y="6628"/>
                    </a:cubicBezTo>
                    <a:cubicBezTo>
                      <a:pt x="1799" y="6317"/>
                      <a:pt x="1313" y="6250"/>
                      <a:pt x="942" y="6250"/>
                    </a:cubicBezTo>
                    <a:cubicBezTo>
                      <a:pt x="747" y="6250"/>
                      <a:pt x="584" y="6269"/>
                      <a:pt x="507" y="6280"/>
                    </a:cubicBezTo>
                    <a:lnTo>
                      <a:pt x="254" y="5266"/>
                    </a:lnTo>
                    <a:cubicBezTo>
                      <a:pt x="444" y="5171"/>
                      <a:pt x="1299" y="4791"/>
                      <a:pt x="1394" y="4190"/>
                    </a:cubicBezTo>
                    <a:cubicBezTo>
                      <a:pt x="1457" y="3619"/>
                      <a:pt x="729" y="3018"/>
                      <a:pt x="571" y="2891"/>
                    </a:cubicBezTo>
                    <a:lnTo>
                      <a:pt x="1077" y="2004"/>
                    </a:lnTo>
                    <a:cubicBezTo>
                      <a:pt x="1204" y="2068"/>
                      <a:pt x="1457" y="2258"/>
                      <a:pt x="1679" y="2289"/>
                    </a:cubicBezTo>
                    <a:cubicBezTo>
                      <a:pt x="1723" y="2293"/>
                      <a:pt x="1768" y="2295"/>
                      <a:pt x="1812" y="2295"/>
                    </a:cubicBezTo>
                    <a:cubicBezTo>
                      <a:pt x="2114" y="2295"/>
                      <a:pt x="2408" y="2202"/>
                      <a:pt x="2629" y="2036"/>
                    </a:cubicBezTo>
                    <a:cubicBezTo>
                      <a:pt x="3104" y="1688"/>
                      <a:pt x="3009" y="738"/>
                      <a:pt x="2978" y="516"/>
                    </a:cubicBezTo>
                    <a:lnTo>
                      <a:pt x="3991" y="263"/>
                    </a:lnTo>
                    <a:close/>
                    <a:moveTo>
                      <a:pt x="4041" y="1"/>
                    </a:moveTo>
                    <a:cubicBezTo>
                      <a:pt x="4025" y="1"/>
                      <a:pt x="4008" y="4"/>
                      <a:pt x="3991" y="9"/>
                    </a:cubicBezTo>
                    <a:lnTo>
                      <a:pt x="2883" y="294"/>
                    </a:lnTo>
                    <a:cubicBezTo>
                      <a:pt x="2788" y="358"/>
                      <a:pt x="2724" y="421"/>
                      <a:pt x="2756" y="516"/>
                    </a:cubicBezTo>
                    <a:cubicBezTo>
                      <a:pt x="2788" y="801"/>
                      <a:pt x="2819" y="1593"/>
                      <a:pt x="2502" y="1846"/>
                    </a:cubicBezTo>
                    <a:cubicBezTo>
                      <a:pt x="2317" y="2005"/>
                      <a:pt x="2087" y="2075"/>
                      <a:pt x="1849" y="2075"/>
                    </a:cubicBezTo>
                    <a:cubicBezTo>
                      <a:pt x="1803" y="2075"/>
                      <a:pt x="1757" y="2073"/>
                      <a:pt x="1711" y="2068"/>
                    </a:cubicBezTo>
                    <a:cubicBezTo>
                      <a:pt x="1552" y="2036"/>
                      <a:pt x="1267" y="1846"/>
                      <a:pt x="1141" y="1783"/>
                    </a:cubicBezTo>
                    <a:cubicBezTo>
                      <a:pt x="1109" y="1751"/>
                      <a:pt x="1077" y="1751"/>
                      <a:pt x="1014" y="1751"/>
                    </a:cubicBezTo>
                    <a:cubicBezTo>
                      <a:pt x="982" y="1751"/>
                      <a:pt x="919" y="1783"/>
                      <a:pt x="887" y="1846"/>
                    </a:cubicBezTo>
                    <a:lnTo>
                      <a:pt x="317" y="2828"/>
                    </a:lnTo>
                    <a:cubicBezTo>
                      <a:pt x="286" y="2891"/>
                      <a:pt x="317" y="3018"/>
                      <a:pt x="381" y="3049"/>
                    </a:cubicBezTo>
                    <a:cubicBezTo>
                      <a:pt x="634" y="3239"/>
                      <a:pt x="1204" y="3746"/>
                      <a:pt x="1141" y="4190"/>
                    </a:cubicBezTo>
                    <a:cubicBezTo>
                      <a:pt x="1109" y="4601"/>
                      <a:pt x="381" y="4981"/>
                      <a:pt x="127" y="5076"/>
                    </a:cubicBezTo>
                    <a:cubicBezTo>
                      <a:pt x="32" y="5108"/>
                      <a:pt x="1" y="5203"/>
                      <a:pt x="1" y="5298"/>
                    </a:cubicBezTo>
                    <a:lnTo>
                      <a:pt x="317" y="6406"/>
                    </a:lnTo>
                    <a:cubicBezTo>
                      <a:pt x="349" y="6501"/>
                      <a:pt x="444" y="6533"/>
                      <a:pt x="507" y="6533"/>
                    </a:cubicBezTo>
                    <a:cubicBezTo>
                      <a:pt x="606" y="6511"/>
                      <a:pt x="764" y="6493"/>
                      <a:pt x="940" y="6493"/>
                    </a:cubicBezTo>
                    <a:cubicBezTo>
                      <a:pt x="1275" y="6493"/>
                      <a:pt x="1672" y="6558"/>
                      <a:pt x="1837" y="6786"/>
                    </a:cubicBezTo>
                    <a:cubicBezTo>
                      <a:pt x="2122" y="7135"/>
                      <a:pt x="1869" y="7863"/>
                      <a:pt x="1742" y="8148"/>
                    </a:cubicBezTo>
                    <a:cubicBezTo>
                      <a:pt x="1711" y="8211"/>
                      <a:pt x="1742" y="8306"/>
                      <a:pt x="1837" y="8370"/>
                    </a:cubicBezTo>
                    <a:lnTo>
                      <a:pt x="2819" y="8940"/>
                    </a:lnTo>
                    <a:cubicBezTo>
                      <a:pt x="2854" y="8951"/>
                      <a:pt x="2889" y="8959"/>
                      <a:pt x="2922" y="8959"/>
                    </a:cubicBezTo>
                    <a:cubicBezTo>
                      <a:pt x="2979" y="8959"/>
                      <a:pt x="3032" y="8937"/>
                      <a:pt x="3073" y="8876"/>
                    </a:cubicBezTo>
                    <a:cubicBezTo>
                      <a:pt x="3227" y="8661"/>
                      <a:pt x="3741" y="8115"/>
                      <a:pt x="4147" y="8115"/>
                    </a:cubicBezTo>
                    <a:cubicBezTo>
                      <a:pt x="4159" y="8115"/>
                      <a:pt x="4170" y="8116"/>
                      <a:pt x="4181" y="8116"/>
                    </a:cubicBezTo>
                    <a:cubicBezTo>
                      <a:pt x="4593" y="8180"/>
                      <a:pt x="4973" y="8876"/>
                      <a:pt x="5068" y="9162"/>
                    </a:cubicBezTo>
                    <a:cubicBezTo>
                      <a:pt x="5099" y="9225"/>
                      <a:pt x="5163" y="9257"/>
                      <a:pt x="5258" y="9257"/>
                    </a:cubicBezTo>
                    <a:lnTo>
                      <a:pt x="5289" y="9257"/>
                    </a:lnTo>
                    <a:lnTo>
                      <a:pt x="6398" y="8972"/>
                    </a:lnTo>
                    <a:cubicBezTo>
                      <a:pt x="6493" y="8940"/>
                      <a:pt x="6524" y="8845"/>
                      <a:pt x="6524" y="8750"/>
                    </a:cubicBezTo>
                    <a:cubicBezTo>
                      <a:pt x="6493" y="8465"/>
                      <a:pt x="6429" y="7673"/>
                      <a:pt x="6778" y="7420"/>
                    </a:cubicBezTo>
                    <a:cubicBezTo>
                      <a:pt x="6888" y="7340"/>
                      <a:pt x="7038" y="7310"/>
                      <a:pt x="7201" y="7310"/>
                    </a:cubicBezTo>
                    <a:cubicBezTo>
                      <a:pt x="7555" y="7310"/>
                      <a:pt x="7966" y="7450"/>
                      <a:pt x="8140" y="7515"/>
                    </a:cubicBezTo>
                    <a:cubicBezTo>
                      <a:pt x="8157" y="7523"/>
                      <a:pt x="8178" y="7527"/>
                      <a:pt x="8201" y="7527"/>
                    </a:cubicBezTo>
                    <a:cubicBezTo>
                      <a:pt x="8264" y="7527"/>
                      <a:pt x="8338" y="7498"/>
                      <a:pt x="8361" y="7451"/>
                    </a:cubicBezTo>
                    <a:lnTo>
                      <a:pt x="8931" y="6470"/>
                    </a:lnTo>
                    <a:cubicBezTo>
                      <a:pt x="8995" y="6375"/>
                      <a:pt x="8963" y="6280"/>
                      <a:pt x="8868" y="6216"/>
                    </a:cubicBezTo>
                    <a:cubicBezTo>
                      <a:pt x="8646" y="6058"/>
                      <a:pt x="8076" y="5520"/>
                      <a:pt x="8108" y="5108"/>
                    </a:cubicBezTo>
                    <a:lnTo>
                      <a:pt x="8140" y="5076"/>
                    </a:lnTo>
                    <a:cubicBezTo>
                      <a:pt x="8171" y="4665"/>
                      <a:pt x="8868" y="4285"/>
                      <a:pt x="9153" y="4190"/>
                    </a:cubicBezTo>
                    <a:cubicBezTo>
                      <a:pt x="9216" y="4158"/>
                      <a:pt x="9280" y="4063"/>
                      <a:pt x="9248" y="3968"/>
                    </a:cubicBezTo>
                    <a:lnTo>
                      <a:pt x="8963" y="2859"/>
                    </a:lnTo>
                    <a:cubicBezTo>
                      <a:pt x="8963" y="2828"/>
                      <a:pt x="8931" y="2796"/>
                      <a:pt x="8868" y="2764"/>
                    </a:cubicBezTo>
                    <a:cubicBezTo>
                      <a:pt x="8852" y="2749"/>
                      <a:pt x="8828" y="2741"/>
                      <a:pt x="8805" y="2741"/>
                    </a:cubicBezTo>
                    <a:cubicBezTo>
                      <a:pt x="8781" y="2741"/>
                      <a:pt x="8757" y="2749"/>
                      <a:pt x="8741" y="2764"/>
                    </a:cubicBezTo>
                    <a:cubicBezTo>
                      <a:pt x="8629" y="2793"/>
                      <a:pt x="8365" y="2896"/>
                      <a:pt x="8175" y="2896"/>
                    </a:cubicBezTo>
                    <a:cubicBezTo>
                      <a:pt x="8151" y="2896"/>
                      <a:pt x="8129" y="2895"/>
                      <a:pt x="8108" y="2891"/>
                    </a:cubicBezTo>
                    <a:cubicBezTo>
                      <a:pt x="7823" y="2859"/>
                      <a:pt x="7601" y="2701"/>
                      <a:pt x="7411" y="2479"/>
                    </a:cubicBezTo>
                    <a:cubicBezTo>
                      <a:pt x="7158" y="2163"/>
                      <a:pt x="7411" y="1403"/>
                      <a:pt x="7506" y="1149"/>
                    </a:cubicBezTo>
                    <a:cubicBezTo>
                      <a:pt x="7538" y="1054"/>
                      <a:pt x="7538" y="959"/>
                      <a:pt x="7443" y="896"/>
                    </a:cubicBezTo>
                    <a:lnTo>
                      <a:pt x="6461" y="326"/>
                    </a:lnTo>
                    <a:cubicBezTo>
                      <a:pt x="6436" y="317"/>
                      <a:pt x="6410" y="313"/>
                      <a:pt x="6385" y="313"/>
                    </a:cubicBezTo>
                    <a:cubicBezTo>
                      <a:pt x="6317" y="313"/>
                      <a:pt x="6254" y="343"/>
                      <a:pt x="6208" y="389"/>
                    </a:cubicBezTo>
                    <a:cubicBezTo>
                      <a:pt x="6057" y="600"/>
                      <a:pt x="5563" y="1154"/>
                      <a:pt x="5161" y="1154"/>
                    </a:cubicBezTo>
                    <a:cubicBezTo>
                      <a:pt x="5140" y="1154"/>
                      <a:pt x="5120" y="1152"/>
                      <a:pt x="5099" y="1149"/>
                    </a:cubicBezTo>
                    <a:cubicBezTo>
                      <a:pt x="4656" y="1086"/>
                      <a:pt x="4308" y="389"/>
                      <a:pt x="4213" y="136"/>
                    </a:cubicBezTo>
                    <a:cubicBezTo>
                      <a:pt x="4187" y="58"/>
                      <a:pt x="4118" y="1"/>
                      <a:pt x="4041" y="1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2113;p23">
                <a:extLst>
                  <a:ext uri="{FF2B5EF4-FFF2-40B4-BE49-F238E27FC236}">
                    <a16:creationId xmlns:a16="http://schemas.microsoft.com/office/drawing/2014/main" id="{B7E9C76F-FD40-2BB5-D4F9-E3D3FCB9D156}"/>
                  </a:ext>
                </a:extLst>
              </p:cNvPr>
              <p:cNvSpPr/>
              <p:nvPr/>
            </p:nvSpPr>
            <p:spPr>
              <a:xfrm>
                <a:off x="2856282" y="2566888"/>
                <a:ext cx="315304" cy="315270"/>
              </a:xfrm>
              <a:custGeom>
                <a:avLst/>
                <a:gdLst/>
                <a:ahLst/>
                <a:cxnLst/>
                <a:rect l="l" t="t" r="r" b="b"/>
                <a:pathLst>
                  <a:path w="9312" h="9311" extrusionOk="0">
                    <a:moveTo>
                      <a:pt x="4656" y="3579"/>
                    </a:moveTo>
                    <a:cubicBezTo>
                      <a:pt x="4719" y="3579"/>
                      <a:pt x="4783" y="3579"/>
                      <a:pt x="4846" y="3610"/>
                    </a:cubicBezTo>
                    <a:cubicBezTo>
                      <a:pt x="5131" y="3642"/>
                      <a:pt x="5384" y="3800"/>
                      <a:pt x="5543" y="4054"/>
                    </a:cubicBezTo>
                    <a:cubicBezTo>
                      <a:pt x="5701" y="4275"/>
                      <a:pt x="5764" y="4560"/>
                      <a:pt x="5701" y="4845"/>
                    </a:cubicBezTo>
                    <a:cubicBezTo>
                      <a:pt x="5618" y="5345"/>
                      <a:pt x="5193" y="5723"/>
                      <a:pt x="4684" y="5723"/>
                    </a:cubicBezTo>
                    <a:cubicBezTo>
                      <a:pt x="4613" y="5723"/>
                      <a:pt x="4540" y="5716"/>
                      <a:pt x="4466" y="5700"/>
                    </a:cubicBezTo>
                    <a:cubicBezTo>
                      <a:pt x="4181" y="5669"/>
                      <a:pt x="3959" y="5510"/>
                      <a:pt x="3769" y="5257"/>
                    </a:cubicBezTo>
                    <a:cubicBezTo>
                      <a:pt x="3611" y="5035"/>
                      <a:pt x="3548" y="4750"/>
                      <a:pt x="3611" y="4465"/>
                    </a:cubicBezTo>
                    <a:cubicBezTo>
                      <a:pt x="3674" y="4180"/>
                      <a:pt x="3801" y="3959"/>
                      <a:pt x="4054" y="3769"/>
                    </a:cubicBezTo>
                    <a:cubicBezTo>
                      <a:pt x="4244" y="3642"/>
                      <a:pt x="4434" y="3579"/>
                      <a:pt x="4656" y="3579"/>
                    </a:cubicBezTo>
                    <a:close/>
                    <a:moveTo>
                      <a:pt x="4676" y="3337"/>
                    </a:moveTo>
                    <a:cubicBezTo>
                      <a:pt x="4418" y="3337"/>
                      <a:pt x="4153" y="3428"/>
                      <a:pt x="3928" y="3579"/>
                    </a:cubicBezTo>
                    <a:cubicBezTo>
                      <a:pt x="3611" y="3769"/>
                      <a:pt x="3421" y="4085"/>
                      <a:pt x="3389" y="4434"/>
                    </a:cubicBezTo>
                    <a:cubicBezTo>
                      <a:pt x="3326" y="4782"/>
                      <a:pt x="3389" y="5130"/>
                      <a:pt x="3579" y="5415"/>
                    </a:cubicBezTo>
                    <a:cubicBezTo>
                      <a:pt x="3801" y="5700"/>
                      <a:pt x="4086" y="5890"/>
                      <a:pt x="4434" y="5954"/>
                    </a:cubicBezTo>
                    <a:lnTo>
                      <a:pt x="4656" y="5954"/>
                    </a:lnTo>
                    <a:cubicBezTo>
                      <a:pt x="5289" y="5954"/>
                      <a:pt x="5859" y="5510"/>
                      <a:pt x="5954" y="4877"/>
                    </a:cubicBezTo>
                    <a:cubicBezTo>
                      <a:pt x="6018" y="4529"/>
                      <a:pt x="5954" y="4180"/>
                      <a:pt x="5733" y="3895"/>
                    </a:cubicBezTo>
                    <a:cubicBezTo>
                      <a:pt x="5543" y="3610"/>
                      <a:pt x="5226" y="3420"/>
                      <a:pt x="4878" y="3357"/>
                    </a:cubicBezTo>
                    <a:cubicBezTo>
                      <a:pt x="4812" y="3344"/>
                      <a:pt x="4744" y="3337"/>
                      <a:pt x="4676" y="3337"/>
                    </a:cubicBezTo>
                    <a:close/>
                    <a:moveTo>
                      <a:pt x="4213" y="253"/>
                    </a:moveTo>
                    <a:cubicBezTo>
                      <a:pt x="4276" y="475"/>
                      <a:pt x="4656" y="1330"/>
                      <a:pt x="5226" y="1425"/>
                    </a:cubicBezTo>
                    <a:cubicBezTo>
                      <a:pt x="5264" y="1431"/>
                      <a:pt x="5302" y="1434"/>
                      <a:pt x="5341" y="1434"/>
                    </a:cubicBezTo>
                    <a:cubicBezTo>
                      <a:pt x="5906" y="1434"/>
                      <a:pt x="6469" y="813"/>
                      <a:pt x="6588" y="665"/>
                    </a:cubicBezTo>
                    <a:lnTo>
                      <a:pt x="7443" y="1203"/>
                    </a:lnTo>
                    <a:cubicBezTo>
                      <a:pt x="7348" y="1330"/>
                      <a:pt x="7190" y="1615"/>
                      <a:pt x="7126" y="1805"/>
                    </a:cubicBezTo>
                    <a:cubicBezTo>
                      <a:pt x="7063" y="2154"/>
                      <a:pt x="7158" y="2502"/>
                      <a:pt x="7348" y="2787"/>
                    </a:cubicBezTo>
                    <a:cubicBezTo>
                      <a:pt x="7623" y="3162"/>
                      <a:pt x="8253" y="3201"/>
                      <a:pt x="8615" y="3201"/>
                    </a:cubicBezTo>
                    <a:cubicBezTo>
                      <a:pt x="8712" y="3201"/>
                      <a:pt x="8790" y="3199"/>
                      <a:pt x="8836" y="3199"/>
                    </a:cubicBezTo>
                    <a:lnTo>
                      <a:pt x="9090" y="4212"/>
                    </a:lnTo>
                    <a:cubicBezTo>
                      <a:pt x="8868" y="4275"/>
                      <a:pt x="8013" y="4624"/>
                      <a:pt x="7886" y="5225"/>
                    </a:cubicBezTo>
                    <a:cubicBezTo>
                      <a:pt x="7791" y="5795"/>
                      <a:pt x="8488" y="6429"/>
                      <a:pt x="8678" y="6587"/>
                    </a:cubicBezTo>
                    <a:lnTo>
                      <a:pt x="8108" y="7442"/>
                    </a:lnTo>
                    <a:cubicBezTo>
                      <a:pt x="7979" y="7378"/>
                      <a:pt x="7527" y="7196"/>
                      <a:pt x="7102" y="7196"/>
                    </a:cubicBezTo>
                    <a:cubicBezTo>
                      <a:pt x="6902" y="7196"/>
                      <a:pt x="6708" y="7236"/>
                      <a:pt x="6556" y="7347"/>
                    </a:cubicBezTo>
                    <a:cubicBezTo>
                      <a:pt x="6271" y="7537"/>
                      <a:pt x="6113" y="7822"/>
                      <a:pt x="6049" y="8171"/>
                    </a:cubicBezTo>
                    <a:cubicBezTo>
                      <a:pt x="5986" y="8392"/>
                      <a:pt x="6081" y="8709"/>
                      <a:pt x="6113" y="8836"/>
                    </a:cubicBezTo>
                    <a:lnTo>
                      <a:pt x="5131" y="9057"/>
                    </a:lnTo>
                    <a:cubicBezTo>
                      <a:pt x="5036" y="8867"/>
                      <a:pt x="4688" y="7981"/>
                      <a:pt x="4118" y="7886"/>
                    </a:cubicBezTo>
                    <a:lnTo>
                      <a:pt x="3991" y="7886"/>
                    </a:lnTo>
                    <a:cubicBezTo>
                      <a:pt x="3453" y="7886"/>
                      <a:pt x="2883" y="8487"/>
                      <a:pt x="2756" y="8677"/>
                    </a:cubicBezTo>
                    <a:lnTo>
                      <a:pt x="1869" y="8107"/>
                    </a:lnTo>
                    <a:cubicBezTo>
                      <a:pt x="1964" y="7917"/>
                      <a:pt x="2344" y="7031"/>
                      <a:pt x="1996" y="6555"/>
                    </a:cubicBezTo>
                    <a:cubicBezTo>
                      <a:pt x="1735" y="6199"/>
                      <a:pt x="1135" y="6128"/>
                      <a:pt x="771" y="6128"/>
                    </a:cubicBezTo>
                    <a:cubicBezTo>
                      <a:pt x="650" y="6128"/>
                      <a:pt x="555" y="6136"/>
                      <a:pt x="507" y="6144"/>
                    </a:cubicBezTo>
                    <a:lnTo>
                      <a:pt x="254" y="5130"/>
                    </a:lnTo>
                    <a:cubicBezTo>
                      <a:pt x="476" y="5035"/>
                      <a:pt x="1331" y="4687"/>
                      <a:pt x="1426" y="4117"/>
                    </a:cubicBezTo>
                    <a:cubicBezTo>
                      <a:pt x="1552" y="3515"/>
                      <a:pt x="856" y="2882"/>
                      <a:pt x="666" y="2755"/>
                    </a:cubicBezTo>
                    <a:lnTo>
                      <a:pt x="1236" y="1869"/>
                    </a:lnTo>
                    <a:cubicBezTo>
                      <a:pt x="1369" y="1935"/>
                      <a:pt x="1843" y="2125"/>
                      <a:pt x="2278" y="2125"/>
                    </a:cubicBezTo>
                    <a:cubicBezTo>
                      <a:pt x="2465" y="2125"/>
                      <a:pt x="2645" y="2090"/>
                      <a:pt x="2788" y="1995"/>
                    </a:cubicBezTo>
                    <a:cubicBezTo>
                      <a:pt x="3263" y="1647"/>
                      <a:pt x="3231" y="697"/>
                      <a:pt x="3199" y="475"/>
                    </a:cubicBezTo>
                    <a:lnTo>
                      <a:pt x="4213" y="253"/>
                    </a:lnTo>
                    <a:close/>
                    <a:moveTo>
                      <a:pt x="4213" y="0"/>
                    </a:moveTo>
                    <a:lnTo>
                      <a:pt x="3073" y="253"/>
                    </a:lnTo>
                    <a:cubicBezTo>
                      <a:pt x="3009" y="285"/>
                      <a:pt x="2946" y="380"/>
                      <a:pt x="2946" y="443"/>
                    </a:cubicBezTo>
                    <a:cubicBezTo>
                      <a:pt x="2978" y="728"/>
                      <a:pt x="2978" y="1520"/>
                      <a:pt x="2629" y="1773"/>
                    </a:cubicBezTo>
                    <a:cubicBezTo>
                      <a:pt x="2528" y="1847"/>
                      <a:pt x="2396" y="1875"/>
                      <a:pt x="2252" y="1875"/>
                    </a:cubicBezTo>
                    <a:cubicBezTo>
                      <a:pt x="1899" y="1875"/>
                      <a:pt x="1479" y="1705"/>
                      <a:pt x="1299" y="1615"/>
                    </a:cubicBezTo>
                    <a:cubicBezTo>
                      <a:pt x="1274" y="1607"/>
                      <a:pt x="1248" y="1603"/>
                      <a:pt x="1223" y="1603"/>
                    </a:cubicBezTo>
                    <a:cubicBezTo>
                      <a:pt x="1155" y="1603"/>
                      <a:pt x="1092" y="1632"/>
                      <a:pt x="1046" y="1678"/>
                    </a:cubicBezTo>
                    <a:lnTo>
                      <a:pt x="444" y="2660"/>
                    </a:lnTo>
                    <a:cubicBezTo>
                      <a:pt x="381" y="2755"/>
                      <a:pt x="412" y="2850"/>
                      <a:pt x="476" y="2914"/>
                    </a:cubicBezTo>
                    <a:cubicBezTo>
                      <a:pt x="697" y="3072"/>
                      <a:pt x="1267" y="3642"/>
                      <a:pt x="1204" y="4054"/>
                    </a:cubicBezTo>
                    <a:cubicBezTo>
                      <a:pt x="1141" y="4465"/>
                      <a:pt x="412" y="4814"/>
                      <a:pt x="127" y="4909"/>
                    </a:cubicBezTo>
                    <a:cubicBezTo>
                      <a:pt x="64" y="4940"/>
                      <a:pt x="1" y="5035"/>
                      <a:pt x="1" y="5130"/>
                    </a:cubicBezTo>
                    <a:lnTo>
                      <a:pt x="254" y="6239"/>
                    </a:lnTo>
                    <a:cubicBezTo>
                      <a:pt x="280" y="6317"/>
                      <a:pt x="349" y="6374"/>
                      <a:pt x="426" y="6374"/>
                    </a:cubicBezTo>
                    <a:cubicBezTo>
                      <a:pt x="442" y="6374"/>
                      <a:pt x="459" y="6371"/>
                      <a:pt x="476" y="6365"/>
                    </a:cubicBezTo>
                    <a:cubicBezTo>
                      <a:pt x="542" y="6358"/>
                      <a:pt x="635" y="6353"/>
                      <a:pt x="742" y="6353"/>
                    </a:cubicBezTo>
                    <a:cubicBezTo>
                      <a:pt x="1097" y="6353"/>
                      <a:pt x="1604" y="6415"/>
                      <a:pt x="1774" y="6682"/>
                    </a:cubicBezTo>
                    <a:cubicBezTo>
                      <a:pt x="2027" y="7031"/>
                      <a:pt x="1742" y="7759"/>
                      <a:pt x="1647" y="8044"/>
                    </a:cubicBezTo>
                    <a:cubicBezTo>
                      <a:pt x="1584" y="8107"/>
                      <a:pt x="1616" y="8202"/>
                      <a:pt x="1711" y="8266"/>
                    </a:cubicBezTo>
                    <a:lnTo>
                      <a:pt x="2661" y="8867"/>
                    </a:lnTo>
                    <a:cubicBezTo>
                      <a:pt x="2697" y="8892"/>
                      <a:pt x="2733" y="8902"/>
                      <a:pt x="2768" y="8902"/>
                    </a:cubicBezTo>
                    <a:cubicBezTo>
                      <a:pt x="2824" y="8902"/>
                      <a:pt x="2875" y="8875"/>
                      <a:pt x="2914" y="8836"/>
                    </a:cubicBezTo>
                    <a:cubicBezTo>
                      <a:pt x="3061" y="8631"/>
                      <a:pt x="3559" y="8128"/>
                      <a:pt x="3958" y="8128"/>
                    </a:cubicBezTo>
                    <a:cubicBezTo>
                      <a:pt x="3991" y="8128"/>
                      <a:pt x="4023" y="8132"/>
                      <a:pt x="4054" y="8139"/>
                    </a:cubicBezTo>
                    <a:cubicBezTo>
                      <a:pt x="4498" y="8202"/>
                      <a:pt x="4814" y="8899"/>
                      <a:pt x="4909" y="9184"/>
                    </a:cubicBezTo>
                    <a:cubicBezTo>
                      <a:pt x="4941" y="9247"/>
                      <a:pt x="5004" y="9311"/>
                      <a:pt x="5099" y="9311"/>
                    </a:cubicBezTo>
                    <a:lnTo>
                      <a:pt x="5131" y="9311"/>
                    </a:lnTo>
                    <a:lnTo>
                      <a:pt x="6239" y="9057"/>
                    </a:lnTo>
                    <a:cubicBezTo>
                      <a:pt x="6303" y="9026"/>
                      <a:pt x="6334" y="8994"/>
                      <a:pt x="6334" y="8962"/>
                    </a:cubicBezTo>
                    <a:cubicBezTo>
                      <a:pt x="6366" y="8931"/>
                      <a:pt x="6366" y="8867"/>
                      <a:pt x="6366" y="8804"/>
                    </a:cubicBezTo>
                    <a:cubicBezTo>
                      <a:pt x="6334" y="8709"/>
                      <a:pt x="6239" y="8361"/>
                      <a:pt x="6271" y="8202"/>
                    </a:cubicBezTo>
                    <a:cubicBezTo>
                      <a:pt x="6303" y="7917"/>
                      <a:pt x="6461" y="7696"/>
                      <a:pt x="6683" y="7537"/>
                    </a:cubicBezTo>
                    <a:cubicBezTo>
                      <a:pt x="6791" y="7459"/>
                      <a:pt x="6938" y="7429"/>
                      <a:pt x="7098" y="7429"/>
                    </a:cubicBezTo>
                    <a:cubicBezTo>
                      <a:pt x="7454" y="7429"/>
                      <a:pt x="7870" y="7577"/>
                      <a:pt x="8045" y="7664"/>
                    </a:cubicBezTo>
                    <a:cubicBezTo>
                      <a:pt x="8067" y="7686"/>
                      <a:pt x="8093" y="7697"/>
                      <a:pt x="8121" y="7697"/>
                    </a:cubicBezTo>
                    <a:cubicBezTo>
                      <a:pt x="8171" y="7697"/>
                      <a:pt x="8225" y="7662"/>
                      <a:pt x="8266" y="7601"/>
                    </a:cubicBezTo>
                    <a:lnTo>
                      <a:pt x="8900" y="6651"/>
                    </a:lnTo>
                    <a:cubicBezTo>
                      <a:pt x="8931" y="6555"/>
                      <a:pt x="8900" y="6460"/>
                      <a:pt x="8836" y="6397"/>
                    </a:cubicBezTo>
                    <a:cubicBezTo>
                      <a:pt x="8615" y="6239"/>
                      <a:pt x="8045" y="5669"/>
                      <a:pt x="8140" y="5257"/>
                    </a:cubicBezTo>
                    <a:cubicBezTo>
                      <a:pt x="8203" y="4845"/>
                      <a:pt x="8900" y="4497"/>
                      <a:pt x="9185" y="4402"/>
                    </a:cubicBezTo>
                    <a:cubicBezTo>
                      <a:pt x="9280" y="4370"/>
                      <a:pt x="9311" y="4275"/>
                      <a:pt x="9311" y="4180"/>
                    </a:cubicBezTo>
                    <a:lnTo>
                      <a:pt x="9058" y="3072"/>
                    </a:lnTo>
                    <a:cubicBezTo>
                      <a:pt x="9032" y="2994"/>
                      <a:pt x="8963" y="2937"/>
                      <a:pt x="8886" y="2937"/>
                    </a:cubicBezTo>
                    <a:cubicBezTo>
                      <a:pt x="8870" y="2937"/>
                      <a:pt x="8853" y="2940"/>
                      <a:pt x="8836" y="2945"/>
                    </a:cubicBezTo>
                    <a:cubicBezTo>
                      <a:pt x="8770" y="2953"/>
                      <a:pt x="8679" y="2958"/>
                      <a:pt x="8574" y="2958"/>
                    </a:cubicBezTo>
                    <a:cubicBezTo>
                      <a:pt x="8226" y="2958"/>
                      <a:pt x="7733" y="2896"/>
                      <a:pt x="7538" y="2629"/>
                    </a:cubicBezTo>
                    <a:cubicBezTo>
                      <a:pt x="7380" y="2407"/>
                      <a:pt x="7316" y="2122"/>
                      <a:pt x="7348" y="1837"/>
                    </a:cubicBezTo>
                    <a:cubicBezTo>
                      <a:pt x="7380" y="1678"/>
                      <a:pt x="7601" y="1393"/>
                      <a:pt x="7665" y="1298"/>
                    </a:cubicBezTo>
                    <a:cubicBezTo>
                      <a:pt x="7696" y="1235"/>
                      <a:pt x="7696" y="1203"/>
                      <a:pt x="7696" y="1140"/>
                    </a:cubicBezTo>
                    <a:cubicBezTo>
                      <a:pt x="7696" y="1108"/>
                      <a:pt x="7665" y="1077"/>
                      <a:pt x="7601" y="1045"/>
                    </a:cubicBezTo>
                    <a:lnTo>
                      <a:pt x="6651" y="412"/>
                    </a:lnTo>
                    <a:cubicBezTo>
                      <a:pt x="6634" y="403"/>
                      <a:pt x="6613" y="399"/>
                      <a:pt x="6589" y="399"/>
                    </a:cubicBezTo>
                    <a:cubicBezTo>
                      <a:pt x="6524" y="399"/>
                      <a:pt x="6444" y="429"/>
                      <a:pt x="6398" y="475"/>
                    </a:cubicBezTo>
                    <a:cubicBezTo>
                      <a:pt x="6251" y="680"/>
                      <a:pt x="5753" y="1182"/>
                      <a:pt x="5354" y="1182"/>
                    </a:cubicBezTo>
                    <a:cubicBezTo>
                      <a:pt x="5321" y="1182"/>
                      <a:pt x="5289" y="1179"/>
                      <a:pt x="5258" y="1172"/>
                    </a:cubicBezTo>
                    <a:cubicBezTo>
                      <a:pt x="4846" y="1108"/>
                      <a:pt x="4498" y="380"/>
                      <a:pt x="4403" y="127"/>
                    </a:cubicBezTo>
                    <a:cubicBezTo>
                      <a:pt x="4371" y="32"/>
                      <a:pt x="4308" y="0"/>
                      <a:pt x="4213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2114;p23">
                <a:extLst>
                  <a:ext uri="{FF2B5EF4-FFF2-40B4-BE49-F238E27FC236}">
                    <a16:creationId xmlns:a16="http://schemas.microsoft.com/office/drawing/2014/main" id="{F7CCF0EF-46B3-24B7-F96C-C831BA8D07E8}"/>
                  </a:ext>
                </a:extLst>
              </p:cNvPr>
              <p:cNvSpPr/>
              <p:nvPr/>
            </p:nvSpPr>
            <p:spPr>
              <a:xfrm>
                <a:off x="2553878" y="2454913"/>
                <a:ext cx="307787" cy="307144"/>
              </a:xfrm>
              <a:custGeom>
                <a:avLst/>
                <a:gdLst/>
                <a:ahLst/>
                <a:cxnLst/>
                <a:rect l="l" t="t" r="r" b="b"/>
                <a:pathLst>
                  <a:path w="9090" h="9071" extrusionOk="0">
                    <a:moveTo>
                      <a:pt x="4524" y="3349"/>
                    </a:moveTo>
                    <a:cubicBezTo>
                      <a:pt x="4598" y="3349"/>
                      <a:pt x="4674" y="3356"/>
                      <a:pt x="4751" y="3370"/>
                    </a:cubicBezTo>
                    <a:cubicBezTo>
                      <a:pt x="5385" y="3465"/>
                      <a:pt x="5828" y="4099"/>
                      <a:pt x="5733" y="4732"/>
                    </a:cubicBezTo>
                    <a:cubicBezTo>
                      <a:pt x="5619" y="5333"/>
                      <a:pt x="5116" y="5727"/>
                      <a:pt x="4529" y="5727"/>
                    </a:cubicBezTo>
                    <a:cubicBezTo>
                      <a:pt x="4467" y="5727"/>
                      <a:pt x="4403" y="5723"/>
                      <a:pt x="4340" y="5714"/>
                    </a:cubicBezTo>
                    <a:cubicBezTo>
                      <a:pt x="3706" y="5587"/>
                      <a:pt x="3263" y="4985"/>
                      <a:pt x="3358" y="4320"/>
                    </a:cubicBezTo>
                    <a:cubicBezTo>
                      <a:pt x="3470" y="3760"/>
                      <a:pt x="3954" y="3349"/>
                      <a:pt x="4524" y="3349"/>
                    </a:cubicBezTo>
                    <a:close/>
                    <a:moveTo>
                      <a:pt x="4145" y="0"/>
                    </a:moveTo>
                    <a:cubicBezTo>
                      <a:pt x="4136" y="0"/>
                      <a:pt x="4127" y="4"/>
                      <a:pt x="4118" y="13"/>
                    </a:cubicBezTo>
                    <a:lnTo>
                      <a:pt x="3010" y="235"/>
                    </a:lnTo>
                    <a:cubicBezTo>
                      <a:pt x="2978" y="267"/>
                      <a:pt x="2946" y="298"/>
                      <a:pt x="2946" y="330"/>
                    </a:cubicBezTo>
                    <a:cubicBezTo>
                      <a:pt x="2946" y="330"/>
                      <a:pt x="3073" y="1407"/>
                      <a:pt x="2598" y="1755"/>
                    </a:cubicBezTo>
                    <a:cubicBezTo>
                      <a:pt x="2462" y="1849"/>
                      <a:pt x="2292" y="1883"/>
                      <a:pt x="2116" y="1883"/>
                    </a:cubicBezTo>
                    <a:cubicBezTo>
                      <a:pt x="1635" y="1883"/>
                      <a:pt x="1109" y="1629"/>
                      <a:pt x="1109" y="1629"/>
                    </a:cubicBezTo>
                    <a:cubicBezTo>
                      <a:pt x="1094" y="1613"/>
                      <a:pt x="1078" y="1605"/>
                      <a:pt x="1066" y="1605"/>
                    </a:cubicBezTo>
                    <a:cubicBezTo>
                      <a:pt x="1054" y="1605"/>
                      <a:pt x="1046" y="1613"/>
                      <a:pt x="1046" y="1629"/>
                    </a:cubicBezTo>
                    <a:lnTo>
                      <a:pt x="413" y="2610"/>
                    </a:lnTo>
                    <a:cubicBezTo>
                      <a:pt x="413" y="2610"/>
                      <a:pt x="413" y="2674"/>
                      <a:pt x="444" y="2674"/>
                    </a:cubicBezTo>
                    <a:cubicBezTo>
                      <a:pt x="444" y="2674"/>
                      <a:pt x="1299" y="3370"/>
                      <a:pt x="1204" y="3940"/>
                    </a:cubicBezTo>
                    <a:cubicBezTo>
                      <a:pt x="1109" y="4542"/>
                      <a:pt x="64" y="4890"/>
                      <a:pt x="64" y="4890"/>
                    </a:cubicBezTo>
                    <a:cubicBezTo>
                      <a:pt x="33" y="4890"/>
                      <a:pt x="1" y="4954"/>
                      <a:pt x="33" y="4985"/>
                    </a:cubicBezTo>
                    <a:lnTo>
                      <a:pt x="254" y="6094"/>
                    </a:lnTo>
                    <a:cubicBezTo>
                      <a:pt x="286" y="6126"/>
                      <a:pt x="318" y="6126"/>
                      <a:pt x="349" y="6126"/>
                    </a:cubicBezTo>
                    <a:cubicBezTo>
                      <a:pt x="349" y="6126"/>
                      <a:pt x="469" y="6111"/>
                      <a:pt x="641" y="6111"/>
                    </a:cubicBezTo>
                    <a:cubicBezTo>
                      <a:pt x="986" y="6111"/>
                      <a:pt x="1542" y="6168"/>
                      <a:pt x="1774" y="6506"/>
                    </a:cubicBezTo>
                    <a:cubicBezTo>
                      <a:pt x="2123" y="6981"/>
                      <a:pt x="1648" y="7962"/>
                      <a:pt x="1648" y="7962"/>
                    </a:cubicBezTo>
                    <a:cubicBezTo>
                      <a:pt x="1616" y="7994"/>
                      <a:pt x="1616" y="8026"/>
                      <a:pt x="1648" y="8057"/>
                    </a:cubicBezTo>
                    <a:lnTo>
                      <a:pt x="2629" y="8659"/>
                    </a:lnTo>
                    <a:cubicBezTo>
                      <a:pt x="2629" y="8659"/>
                      <a:pt x="2693" y="8659"/>
                      <a:pt x="2693" y="8627"/>
                    </a:cubicBezTo>
                    <a:cubicBezTo>
                      <a:pt x="2693" y="8627"/>
                      <a:pt x="3318" y="7860"/>
                      <a:pt x="3869" y="7860"/>
                    </a:cubicBezTo>
                    <a:cubicBezTo>
                      <a:pt x="3899" y="7860"/>
                      <a:pt x="3930" y="7862"/>
                      <a:pt x="3960" y="7867"/>
                    </a:cubicBezTo>
                    <a:cubicBezTo>
                      <a:pt x="4561" y="7994"/>
                      <a:pt x="4910" y="9007"/>
                      <a:pt x="4910" y="9007"/>
                    </a:cubicBezTo>
                    <a:cubicBezTo>
                      <a:pt x="4941" y="9039"/>
                      <a:pt x="4973" y="9071"/>
                      <a:pt x="5005" y="9071"/>
                    </a:cubicBezTo>
                    <a:lnTo>
                      <a:pt x="6113" y="8817"/>
                    </a:lnTo>
                    <a:cubicBezTo>
                      <a:pt x="6145" y="8817"/>
                      <a:pt x="6145" y="8786"/>
                      <a:pt x="6145" y="8754"/>
                    </a:cubicBezTo>
                    <a:cubicBezTo>
                      <a:pt x="6145" y="8754"/>
                      <a:pt x="5986" y="8311"/>
                      <a:pt x="6050" y="8057"/>
                    </a:cubicBezTo>
                    <a:cubicBezTo>
                      <a:pt x="6081" y="7772"/>
                      <a:pt x="6271" y="7487"/>
                      <a:pt x="6525" y="7297"/>
                    </a:cubicBezTo>
                    <a:cubicBezTo>
                      <a:pt x="6644" y="7218"/>
                      <a:pt x="6794" y="7188"/>
                      <a:pt x="6953" y="7188"/>
                    </a:cubicBezTo>
                    <a:cubicBezTo>
                      <a:pt x="7429" y="7188"/>
                      <a:pt x="7982" y="7456"/>
                      <a:pt x="7982" y="7456"/>
                    </a:cubicBezTo>
                    <a:cubicBezTo>
                      <a:pt x="8013" y="7456"/>
                      <a:pt x="8045" y="7456"/>
                      <a:pt x="8077" y="7424"/>
                    </a:cubicBezTo>
                    <a:lnTo>
                      <a:pt x="8678" y="6474"/>
                    </a:lnTo>
                    <a:cubicBezTo>
                      <a:pt x="8678" y="6442"/>
                      <a:pt x="8678" y="6411"/>
                      <a:pt x="8647" y="6379"/>
                    </a:cubicBezTo>
                    <a:cubicBezTo>
                      <a:pt x="8647" y="6379"/>
                      <a:pt x="7792" y="5682"/>
                      <a:pt x="7887" y="5112"/>
                    </a:cubicBezTo>
                    <a:cubicBezTo>
                      <a:pt x="8013" y="4542"/>
                      <a:pt x="9027" y="4162"/>
                      <a:pt x="9027" y="4162"/>
                    </a:cubicBezTo>
                    <a:cubicBezTo>
                      <a:pt x="9058" y="4162"/>
                      <a:pt x="9090" y="4130"/>
                      <a:pt x="9090" y="4099"/>
                    </a:cubicBezTo>
                    <a:lnTo>
                      <a:pt x="8837" y="2990"/>
                    </a:lnTo>
                    <a:cubicBezTo>
                      <a:pt x="8805" y="2959"/>
                      <a:pt x="8773" y="2927"/>
                      <a:pt x="8742" y="2927"/>
                    </a:cubicBezTo>
                    <a:cubicBezTo>
                      <a:pt x="8742" y="2927"/>
                      <a:pt x="8611" y="2942"/>
                      <a:pt x="8427" y="2942"/>
                    </a:cubicBezTo>
                    <a:cubicBezTo>
                      <a:pt x="8081" y="2942"/>
                      <a:pt x="7544" y="2888"/>
                      <a:pt x="7317" y="2579"/>
                    </a:cubicBezTo>
                    <a:cubicBezTo>
                      <a:pt x="7126" y="2325"/>
                      <a:pt x="7063" y="2009"/>
                      <a:pt x="7126" y="1692"/>
                    </a:cubicBezTo>
                    <a:cubicBezTo>
                      <a:pt x="7190" y="1470"/>
                      <a:pt x="7443" y="1090"/>
                      <a:pt x="7443" y="1090"/>
                    </a:cubicBezTo>
                    <a:cubicBezTo>
                      <a:pt x="7475" y="1059"/>
                      <a:pt x="7475" y="1027"/>
                      <a:pt x="7443" y="1027"/>
                    </a:cubicBezTo>
                    <a:lnTo>
                      <a:pt x="6493" y="394"/>
                    </a:lnTo>
                    <a:cubicBezTo>
                      <a:pt x="6461" y="394"/>
                      <a:pt x="6430" y="394"/>
                      <a:pt x="6398" y="425"/>
                    </a:cubicBezTo>
                    <a:cubicBezTo>
                      <a:pt x="6398" y="425"/>
                      <a:pt x="5773" y="1193"/>
                      <a:pt x="5222" y="1193"/>
                    </a:cubicBezTo>
                    <a:cubicBezTo>
                      <a:pt x="5192" y="1193"/>
                      <a:pt x="5161" y="1190"/>
                      <a:pt x="5131" y="1185"/>
                    </a:cubicBezTo>
                    <a:cubicBezTo>
                      <a:pt x="4561" y="1090"/>
                      <a:pt x="4181" y="45"/>
                      <a:pt x="4181" y="45"/>
                    </a:cubicBezTo>
                    <a:cubicBezTo>
                      <a:pt x="4181" y="23"/>
                      <a:pt x="4165" y="0"/>
                      <a:pt x="4145" y="0"/>
                    </a:cubicBezTo>
                    <a:close/>
                  </a:path>
                </a:pathLst>
              </a:custGeom>
              <a:solidFill>
                <a:srgbClr val="2228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2115;p23">
                <a:extLst>
                  <a:ext uri="{FF2B5EF4-FFF2-40B4-BE49-F238E27FC236}">
                    <a16:creationId xmlns:a16="http://schemas.microsoft.com/office/drawing/2014/main" id="{4F9E83EF-D3EE-9F4D-5710-7C12506CAE9B}"/>
                  </a:ext>
                </a:extLst>
              </p:cNvPr>
              <p:cNvSpPr/>
              <p:nvPr/>
            </p:nvSpPr>
            <p:spPr>
              <a:xfrm>
                <a:off x="2583750" y="3076200"/>
                <a:ext cx="1871401" cy="1331885"/>
              </a:xfrm>
              <a:custGeom>
                <a:avLst/>
                <a:gdLst/>
                <a:ahLst/>
                <a:cxnLst/>
                <a:rect l="l" t="t" r="r" b="b"/>
                <a:pathLst>
                  <a:path w="44116" h="31068" extrusionOk="0">
                    <a:moveTo>
                      <a:pt x="41392" y="222"/>
                    </a:moveTo>
                    <a:cubicBezTo>
                      <a:pt x="42057" y="222"/>
                      <a:pt x="42690" y="476"/>
                      <a:pt x="43165" y="951"/>
                    </a:cubicBezTo>
                    <a:cubicBezTo>
                      <a:pt x="43640" y="1458"/>
                      <a:pt x="43894" y="2091"/>
                      <a:pt x="43894" y="2756"/>
                    </a:cubicBezTo>
                    <a:lnTo>
                      <a:pt x="43799" y="28851"/>
                    </a:lnTo>
                    <a:cubicBezTo>
                      <a:pt x="43799" y="29389"/>
                      <a:pt x="43640" y="29928"/>
                      <a:pt x="43292" y="30371"/>
                    </a:cubicBezTo>
                    <a:cubicBezTo>
                      <a:pt x="42849" y="30688"/>
                      <a:pt x="42342" y="30878"/>
                      <a:pt x="41804" y="30878"/>
                    </a:cubicBezTo>
                    <a:lnTo>
                      <a:pt x="2724" y="30878"/>
                    </a:lnTo>
                    <a:cubicBezTo>
                      <a:pt x="2059" y="30878"/>
                      <a:pt x="1426" y="30593"/>
                      <a:pt x="951" y="30118"/>
                    </a:cubicBezTo>
                    <a:cubicBezTo>
                      <a:pt x="476" y="29643"/>
                      <a:pt x="222" y="29009"/>
                      <a:pt x="222" y="28344"/>
                    </a:cubicBezTo>
                    <a:lnTo>
                      <a:pt x="317" y="2249"/>
                    </a:lnTo>
                    <a:cubicBezTo>
                      <a:pt x="317" y="1711"/>
                      <a:pt x="476" y="1172"/>
                      <a:pt x="792" y="729"/>
                    </a:cubicBezTo>
                    <a:cubicBezTo>
                      <a:pt x="1236" y="412"/>
                      <a:pt x="1774" y="222"/>
                      <a:pt x="2312" y="222"/>
                    </a:cubicBezTo>
                    <a:close/>
                    <a:moveTo>
                      <a:pt x="2312" y="1"/>
                    </a:moveTo>
                    <a:cubicBezTo>
                      <a:pt x="1711" y="1"/>
                      <a:pt x="1109" y="222"/>
                      <a:pt x="666" y="571"/>
                    </a:cubicBezTo>
                    <a:cubicBezTo>
                      <a:pt x="317" y="1046"/>
                      <a:pt x="96" y="1616"/>
                      <a:pt x="96" y="2249"/>
                    </a:cubicBezTo>
                    <a:lnTo>
                      <a:pt x="1" y="28344"/>
                    </a:lnTo>
                    <a:cubicBezTo>
                      <a:pt x="1" y="29865"/>
                      <a:pt x="1236" y="31068"/>
                      <a:pt x="2724" y="31068"/>
                    </a:cubicBezTo>
                    <a:lnTo>
                      <a:pt x="41804" y="31068"/>
                    </a:lnTo>
                    <a:cubicBezTo>
                      <a:pt x="42437" y="31068"/>
                      <a:pt x="43007" y="30878"/>
                      <a:pt x="43450" y="30498"/>
                    </a:cubicBezTo>
                    <a:cubicBezTo>
                      <a:pt x="43799" y="30055"/>
                      <a:pt x="44021" y="29484"/>
                      <a:pt x="44021" y="28851"/>
                    </a:cubicBezTo>
                    <a:lnTo>
                      <a:pt x="44116" y="2756"/>
                    </a:lnTo>
                    <a:cubicBezTo>
                      <a:pt x="44116" y="1236"/>
                      <a:pt x="42880" y="1"/>
                      <a:pt x="4139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667" name="Picture 4666" descr="A blue and yellow snake logo&#10;&#10;Description automatically generated">
            <a:extLst>
              <a:ext uri="{FF2B5EF4-FFF2-40B4-BE49-F238E27FC236}">
                <a16:creationId xmlns:a16="http://schemas.microsoft.com/office/drawing/2014/main" id="{708BA3FA-679C-06D4-5BBF-5BC8704CDAA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32185">
            <a:off x="5473085" y="7914321"/>
            <a:ext cx="513097" cy="513097"/>
          </a:xfrm>
          <a:prstGeom prst="rect">
            <a:avLst/>
          </a:prstGeom>
        </p:spPr>
      </p:pic>
      <p:pic>
        <p:nvPicPr>
          <p:cNvPr id="4669" name="Picture 4668" descr="A yellow and black logo&#10;&#10;Description automatically generated">
            <a:extLst>
              <a:ext uri="{FF2B5EF4-FFF2-40B4-BE49-F238E27FC236}">
                <a16:creationId xmlns:a16="http://schemas.microsoft.com/office/drawing/2014/main" id="{BCA2A232-4121-E41E-CFCF-5072C98AE1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8957">
            <a:off x="3789093" y="8549396"/>
            <a:ext cx="700582" cy="606698"/>
          </a:xfrm>
          <a:prstGeom prst="rect">
            <a:avLst/>
          </a:prstGeom>
        </p:spPr>
      </p:pic>
      <p:pic>
        <p:nvPicPr>
          <p:cNvPr id="4671" name="Picture 4670" descr="A green square with a white x&#10;&#10;Description automatically generated">
            <a:extLst>
              <a:ext uri="{FF2B5EF4-FFF2-40B4-BE49-F238E27FC236}">
                <a16:creationId xmlns:a16="http://schemas.microsoft.com/office/drawing/2014/main" id="{5E06F559-E717-2728-D80B-863E7E8A00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8" t="11409" r="24425" b="15750"/>
          <a:stretch/>
        </p:blipFill>
        <p:spPr>
          <a:xfrm rot="19725376">
            <a:off x="4748036" y="8544854"/>
            <a:ext cx="580599" cy="557114"/>
          </a:xfrm>
          <a:prstGeom prst="rect">
            <a:avLst/>
          </a:prstGeom>
        </p:spPr>
      </p:pic>
      <p:pic>
        <p:nvPicPr>
          <p:cNvPr id="1428" name="Picture 1427" descr="A logo with blue and orange crosses&#10;&#10;Description automatically generated">
            <a:extLst>
              <a:ext uri="{FF2B5EF4-FFF2-40B4-BE49-F238E27FC236}">
                <a16:creationId xmlns:a16="http://schemas.microsoft.com/office/drawing/2014/main" id="{71495F0C-FCBA-6C86-C9E3-710C390089E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36070">
            <a:off x="3028932" y="7875011"/>
            <a:ext cx="883828" cy="533530"/>
          </a:xfrm>
          <a:prstGeom prst="rect">
            <a:avLst/>
          </a:prstGeom>
        </p:spPr>
      </p:pic>
      <p:sp>
        <p:nvSpPr>
          <p:cNvPr id="1429" name="Google Shape;1616;p19">
            <a:extLst>
              <a:ext uri="{FF2B5EF4-FFF2-40B4-BE49-F238E27FC236}">
                <a16:creationId xmlns:a16="http://schemas.microsoft.com/office/drawing/2014/main" id="{D103CE90-0795-04C4-F167-1E3D0AD23B41}"/>
              </a:ext>
            </a:extLst>
          </p:cNvPr>
          <p:cNvSpPr txBox="1"/>
          <p:nvPr/>
        </p:nvSpPr>
        <p:spPr>
          <a:xfrm>
            <a:off x="2670741" y="9451009"/>
            <a:ext cx="1447952" cy="33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2C83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Power BI</a:t>
            </a:r>
            <a:endParaRPr lang="en-GB" sz="2400" dirty="0">
              <a:solidFill>
                <a:srgbClr val="F2C83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0" name="Google Shape;1616;p19">
            <a:extLst>
              <a:ext uri="{FF2B5EF4-FFF2-40B4-BE49-F238E27FC236}">
                <a16:creationId xmlns:a16="http://schemas.microsoft.com/office/drawing/2014/main" id="{B8222DC9-F999-C566-E471-3FF107F1AA25}"/>
              </a:ext>
            </a:extLst>
          </p:cNvPr>
          <p:cNvSpPr txBox="1"/>
          <p:nvPr/>
        </p:nvSpPr>
        <p:spPr>
          <a:xfrm>
            <a:off x="1435618" y="8221850"/>
            <a:ext cx="1447952" cy="33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D4A7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Tableau</a:t>
            </a:r>
            <a:endParaRPr lang="en-GB" sz="2400" dirty="0">
              <a:solidFill>
                <a:srgbClr val="1D4A7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1" name="Google Shape;1616;p19">
            <a:extLst>
              <a:ext uri="{FF2B5EF4-FFF2-40B4-BE49-F238E27FC236}">
                <a16:creationId xmlns:a16="http://schemas.microsoft.com/office/drawing/2014/main" id="{94923DBD-1F98-1241-8AAE-1A97C6DA6B1A}"/>
              </a:ext>
            </a:extLst>
          </p:cNvPr>
          <p:cNvSpPr txBox="1"/>
          <p:nvPr/>
        </p:nvSpPr>
        <p:spPr>
          <a:xfrm>
            <a:off x="5139889" y="9485733"/>
            <a:ext cx="1207511" cy="33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7864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EXCEL</a:t>
            </a:r>
            <a:endParaRPr lang="en-GB" sz="2400" dirty="0">
              <a:solidFill>
                <a:srgbClr val="17864D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32" name="Google Shape;1616;p19">
            <a:extLst>
              <a:ext uri="{FF2B5EF4-FFF2-40B4-BE49-F238E27FC236}">
                <a16:creationId xmlns:a16="http://schemas.microsoft.com/office/drawing/2014/main" id="{5499FE38-DABD-EB3D-CED4-D761A2B7BC54}"/>
              </a:ext>
            </a:extLst>
          </p:cNvPr>
          <p:cNvSpPr txBox="1"/>
          <p:nvPr/>
        </p:nvSpPr>
        <p:spPr>
          <a:xfrm>
            <a:off x="6426193" y="8223244"/>
            <a:ext cx="1482717" cy="334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17864D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Python</a:t>
            </a:r>
            <a:endParaRPr lang="en-GB" sz="2400" dirty="0">
              <a:solidFill>
                <a:srgbClr val="17864D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440" name="Picture 1439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EC11B7DD-AAB6-ED07-50AA-A021CD9CF4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6263" b="74747" l="27479" r="71105">
                        <a14:foregroundMark x1="29178" y1="39899" x2="27762" y2="59596"/>
                        <a14:foregroundMark x1="39377" y1="26263" x2="41643" y2="29293"/>
                        <a14:foregroundMark x1="47875" y1="37879" x2="50992" y2="39899"/>
                        <a14:foregroundMark x1="43909" y1="69192" x2="39093" y2="71717"/>
                        <a14:foregroundMark x1="39377" y1="74242" x2="39377" y2="74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5" t="22976" r="47362" b="23552"/>
          <a:stretch/>
        </p:blipFill>
        <p:spPr>
          <a:xfrm>
            <a:off x="11212259" y="2968740"/>
            <a:ext cx="495664" cy="571058"/>
          </a:xfrm>
          <a:prstGeom prst="rect">
            <a:avLst/>
          </a:prstGeom>
        </p:spPr>
      </p:pic>
      <p:sp>
        <p:nvSpPr>
          <p:cNvPr id="4912" name="Google Shape;415;p38">
            <a:extLst>
              <a:ext uri="{FF2B5EF4-FFF2-40B4-BE49-F238E27FC236}">
                <a16:creationId xmlns:a16="http://schemas.microsoft.com/office/drawing/2014/main" id="{8EF26D56-6E63-452E-DB6F-F87008C68651}"/>
              </a:ext>
            </a:extLst>
          </p:cNvPr>
          <p:cNvSpPr txBox="1">
            <a:spLocks/>
          </p:cNvSpPr>
          <p:nvPr/>
        </p:nvSpPr>
        <p:spPr>
          <a:xfrm>
            <a:off x="11509035" y="2847196"/>
            <a:ext cx="999171" cy="854383"/>
          </a:xfrm>
          <a:prstGeom prst="rect">
            <a:avLst/>
          </a:prstGeom>
          <a:ln>
            <a:noFill/>
          </a:ln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lvl="0" indent="-342900" algn="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lvl="1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lvl="2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lvl="3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lvl="4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lvl="5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lvl="6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lvl="7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lvl="8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/>
            <a:r>
              <a:rPr lang="en-GB" sz="1100" dirty="0"/>
              <a:t>Azure</a:t>
            </a:r>
          </a:p>
          <a:p>
            <a:pPr marL="0" indent="0" algn="ctr"/>
            <a:r>
              <a:rPr lang="en-GB" sz="1100" dirty="0"/>
              <a:t>Synapse</a:t>
            </a:r>
          </a:p>
          <a:p>
            <a:pPr marL="0" indent="0" algn="ctr"/>
            <a:r>
              <a:rPr lang="en-GB" sz="1100" dirty="0"/>
              <a:t>Analytics</a:t>
            </a:r>
          </a:p>
        </p:txBody>
      </p:sp>
      <p:pic>
        <p:nvPicPr>
          <p:cNvPr id="4914" name="Picture 4913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1405C3CB-D84F-9E8F-ECDA-8F815E6264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3" t="46470" r="39250" b="28860"/>
          <a:stretch/>
        </p:blipFill>
        <p:spPr>
          <a:xfrm>
            <a:off x="11321192" y="5895192"/>
            <a:ext cx="888660" cy="562251"/>
          </a:xfrm>
          <a:prstGeom prst="rect">
            <a:avLst/>
          </a:prstGeom>
        </p:spPr>
      </p:pic>
      <p:pic>
        <p:nvPicPr>
          <p:cNvPr id="4916" name="Picture 4915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D8A4D5D4-3CB2-6F3C-3D76-9FABD12B410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9600" b="72000" l="11500" r="31200">
                        <a14:foregroundMark x1="16900" y1="64200" x2="16900" y2="64200"/>
                        <a14:foregroundMark x1="16700" y1="69400" x2="16700" y2="69400"/>
                        <a14:foregroundMark x1="16600" y1="70800" x2="16600" y2="70800"/>
                        <a14:foregroundMark x1="16500" y1="72000" x2="16500" y2="72000"/>
                        <a14:foregroundMark x1="11500" y1="63000" x2="11500" y2="63000"/>
                        <a14:foregroundMark x1="12900" y1="44800" x2="12900" y2="44800"/>
                        <a14:foregroundMark x1="17600" y1="29600" x2="17600" y2="29600"/>
                        <a14:foregroundMark x1="22600" y1="46000" x2="22600" y2="46000"/>
                        <a14:foregroundMark x1="30500" y1="52600" x2="30500" y2="52600"/>
                        <a14:foregroundMark x1="31200" y1="53400" x2="31200" y2="5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26347" r="68189" b="26629"/>
          <a:stretch/>
        </p:blipFill>
        <p:spPr>
          <a:xfrm>
            <a:off x="11456143" y="4468636"/>
            <a:ext cx="616360" cy="66778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">
            <a:extLst>
              <a:ext uri="{FF2B5EF4-FFF2-40B4-BE49-F238E27FC236}">
                <a16:creationId xmlns:a16="http://schemas.microsoft.com/office/drawing/2014/main" id="{DF96D487-5D6B-2366-A3B9-CA26F4000312}"/>
              </a:ext>
            </a:extLst>
          </p:cNvPr>
          <p:cNvSpPr txBox="1"/>
          <p:nvPr/>
        </p:nvSpPr>
        <p:spPr>
          <a:xfrm>
            <a:off x="3200400" y="211362"/>
            <a:ext cx="714590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883" dirty="0">
                <a:solidFill>
                  <a:srgbClr val="0078D4"/>
                </a:solidFill>
                <a:latin typeface="Now Bold"/>
              </a:rPr>
              <a:t>Azure Synabse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6547827-2D34-A5C7-D3C1-B04F78D72F19}"/>
              </a:ext>
            </a:extLst>
          </p:cNvPr>
          <p:cNvSpPr/>
          <p:nvPr/>
        </p:nvSpPr>
        <p:spPr>
          <a:xfrm>
            <a:off x="10058400" y="409109"/>
            <a:ext cx="3657600" cy="768780"/>
          </a:xfrm>
          <a:prstGeom prst="round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Data Flow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CE7A3D02-49B9-A511-C7A8-2AA266BBF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562100"/>
            <a:ext cx="16469401" cy="8088573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1323EE65-C75C-E6CE-E417-C28572A0B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63" b="74747" l="27479" r="71105">
                        <a14:foregroundMark x1="29178" y1="39899" x2="27762" y2="59596"/>
                        <a14:foregroundMark x1="39377" y1="26263" x2="41643" y2="29293"/>
                        <a14:foregroundMark x1="47875" y1="37879" x2="50992" y2="39899"/>
                        <a14:foregroundMark x1="43909" y1="69192" x2="39093" y2="71717"/>
                        <a14:foregroundMark x1="39377" y1="74242" x2="39377" y2="74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5" t="22976" r="47362" b="23552"/>
          <a:stretch/>
        </p:blipFill>
        <p:spPr>
          <a:xfrm>
            <a:off x="1921043" y="90579"/>
            <a:ext cx="1115412" cy="1285074"/>
          </a:xfrm>
          <a:prstGeom prst="rect">
            <a:avLst/>
          </a:prstGeom>
        </p:spPr>
      </p:pic>
      <p:pic>
        <p:nvPicPr>
          <p:cNvPr id="7" name="Picture 6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95A1FECD-574B-CF0E-D220-AD9A48C194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600" b="72000" l="11500" r="31200">
                        <a14:foregroundMark x1="16900" y1="64200" x2="16900" y2="64200"/>
                        <a14:foregroundMark x1="16700" y1="69400" x2="16700" y2="69400"/>
                        <a14:foregroundMark x1="16600" y1="70800" x2="16600" y2="70800"/>
                        <a14:foregroundMark x1="16500" y1="72000" x2="16500" y2="72000"/>
                        <a14:foregroundMark x1="11500" y1="63000" x2="11500" y2="63000"/>
                        <a14:foregroundMark x1="12900" y1="44800" x2="12900" y2="44800"/>
                        <a14:foregroundMark x1="17600" y1="29600" x2="17600" y2="29600"/>
                        <a14:foregroundMark x1="22600" y1="46000" x2="22600" y2="46000"/>
                        <a14:foregroundMark x1="30500" y1="52600" x2="30500" y2="52600"/>
                        <a14:foregroundMark x1="31200" y1="53400" x2="31200" y2="5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26347" r="68189" b="26629"/>
          <a:stretch/>
        </p:blipFill>
        <p:spPr>
          <a:xfrm>
            <a:off x="13868400" y="350366"/>
            <a:ext cx="834608" cy="90424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2" name="Google Shape;762;p48"/>
          <p:cNvGrpSpPr/>
          <p:nvPr/>
        </p:nvGrpSpPr>
        <p:grpSpPr>
          <a:xfrm>
            <a:off x="-10886" y="9121674"/>
            <a:ext cx="2296886" cy="1149132"/>
            <a:chOff x="720000" y="2658001"/>
            <a:chExt cx="2566300" cy="1283920"/>
          </a:xfrm>
        </p:grpSpPr>
        <p:sp>
          <p:nvSpPr>
            <p:cNvPr id="763" name="Google Shape;763;p48"/>
            <p:cNvSpPr/>
            <p:nvPr/>
          </p:nvSpPr>
          <p:spPr>
            <a:xfrm>
              <a:off x="1840600" y="2994600"/>
              <a:ext cx="1445700" cy="4257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720000" y="3290321"/>
              <a:ext cx="651600" cy="651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1107599" y="2658001"/>
              <a:ext cx="1098900" cy="1098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66" name="Google Shape;766;p48"/>
          <p:cNvGrpSpPr/>
          <p:nvPr/>
        </p:nvGrpSpPr>
        <p:grpSpPr>
          <a:xfrm>
            <a:off x="16663695" y="6027726"/>
            <a:ext cx="1409993" cy="1122593"/>
            <a:chOff x="5412051" y="3186675"/>
            <a:chExt cx="1612698" cy="1283980"/>
          </a:xfrm>
        </p:grpSpPr>
        <p:sp>
          <p:nvSpPr>
            <p:cNvPr id="767" name="Google Shape;767;p48"/>
            <p:cNvSpPr/>
            <p:nvPr/>
          </p:nvSpPr>
          <p:spPr>
            <a:xfrm>
              <a:off x="5412051" y="3186675"/>
              <a:ext cx="1038900" cy="1038900"/>
            </a:xfrm>
            <a:prstGeom prst="donut">
              <a:avLst>
                <a:gd name="adj" fmla="val 21913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68" name="Google Shape;768;p48"/>
            <p:cNvSpPr/>
            <p:nvPr/>
          </p:nvSpPr>
          <p:spPr>
            <a:xfrm rot="5400000">
              <a:off x="6382749" y="3828655"/>
              <a:ext cx="908100" cy="3759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69" name="Google Shape;769;p48"/>
          <p:cNvGrpSpPr/>
          <p:nvPr/>
        </p:nvGrpSpPr>
        <p:grpSpPr>
          <a:xfrm>
            <a:off x="15559343" y="7739384"/>
            <a:ext cx="2536664" cy="2150133"/>
            <a:chOff x="2783825" y="2796459"/>
            <a:chExt cx="2297032" cy="1947016"/>
          </a:xfrm>
        </p:grpSpPr>
        <p:grpSp>
          <p:nvGrpSpPr>
            <p:cNvPr id="770" name="Google Shape;770;p48"/>
            <p:cNvGrpSpPr/>
            <p:nvPr/>
          </p:nvGrpSpPr>
          <p:grpSpPr>
            <a:xfrm>
              <a:off x="3613286" y="2796459"/>
              <a:ext cx="1467571" cy="1498800"/>
              <a:chOff x="3501236" y="3009384"/>
              <a:chExt cx="1467571" cy="1498800"/>
            </a:xfrm>
          </p:grpSpPr>
          <p:sp>
            <p:nvSpPr>
              <p:cNvPr id="771" name="Google Shape;771;p48"/>
              <p:cNvSpPr/>
              <p:nvPr/>
            </p:nvSpPr>
            <p:spPr>
              <a:xfrm>
                <a:off x="3930807" y="3303147"/>
                <a:ext cx="1038000" cy="1038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endParaRPr sz="36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772" name="Google Shape;772;p48"/>
              <p:cNvSpPr/>
              <p:nvPr/>
            </p:nvSpPr>
            <p:spPr>
              <a:xfrm rot="5400000">
                <a:off x="3227486" y="3283134"/>
                <a:ext cx="1498800" cy="951300"/>
              </a:xfrm>
              <a:prstGeom prst="roundRect">
                <a:avLst>
                  <a:gd name="adj" fmla="val 50000"/>
                </a:avLst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algn="ctr"/>
                <a:endParaRPr sz="3600"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  <p:sp>
          <p:nvSpPr>
            <p:cNvPr id="773" name="Google Shape;773;p48"/>
            <p:cNvSpPr/>
            <p:nvPr/>
          </p:nvSpPr>
          <p:spPr>
            <a:xfrm>
              <a:off x="2783825" y="3566875"/>
              <a:ext cx="1176600" cy="1176600"/>
            </a:xfrm>
            <a:prstGeom prst="donut">
              <a:avLst>
                <a:gd name="adj" fmla="val 21913"/>
              </a:avLst>
            </a:prstGeom>
            <a:solidFill>
              <a:srgbClr val="DCDCDC">
                <a:alpha val="443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774" name="Google Shape;774;p48"/>
          <p:cNvGrpSpPr/>
          <p:nvPr/>
        </p:nvGrpSpPr>
        <p:grpSpPr>
          <a:xfrm>
            <a:off x="16002000" y="46349"/>
            <a:ext cx="2286000" cy="2064099"/>
            <a:chOff x="6829275" y="1696075"/>
            <a:chExt cx="2202939" cy="1989101"/>
          </a:xfrm>
        </p:grpSpPr>
        <p:sp>
          <p:nvSpPr>
            <p:cNvPr id="775" name="Google Shape;775;p48"/>
            <p:cNvSpPr/>
            <p:nvPr/>
          </p:nvSpPr>
          <p:spPr>
            <a:xfrm>
              <a:off x="7612914" y="1696076"/>
              <a:ext cx="1419300" cy="1419300"/>
            </a:xfrm>
            <a:prstGeom prst="ellipse">
              <a:avLst/>
            </a:prstGeom>
            <a:solidFill>
              <a:srgbClr val="DCDCDC">
                <a:alpha val="44380"/>
              </a:srgbClr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6" name="Google Shape;776;p48"/>
            <p:cNvSpPr/>
            <p:nvPr/>
          </p:nvSpPr>
          <p:spPr>
            <a:xfrm>
              <a:off x="6829275" y="1696075"/>
              <a:ext cx="1176600" cy="1176600"/>
            </a:xfrm>
            <a:prstGeom prst="donut">
              <a:avLst>
                <a:gd name="adj" fmla="val 1325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777" name="Google Shape;777;p48"/>
            <p:cNvSpPr/>
            <p:nvPr/>
          </p:nvSpPr>
          <p:spPr>
            <a:xfrm>
              <a:off x="7624949" y="2586276"/>
              <a:ext cx="1098900" cy="1098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82850" tIns="182850" rIns="182850" bIns="182850" anchor="ctr" anchorCtr="0">
              <a:noAutofit/>
            </a:bodyPr>
            <a:lstStyle/>
            <a:p>
              <a:pPr algn="ctr"/>
              <a:endParaRPr sz="36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FFF8954-2652-697E-4F93-0D471AC1CB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00"/>
          <a:stretch/>
        </p:blipFill>
        <p:spPr>
          <a:xfrm>
            <a:off x="381004" y="1584925"/>
            <a:ext cx="10817343" cy="7747547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B5A66D5-5255-1ECF-2B4C-C817EFA68D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5217" r="52774" b="73864"/>
          <a:stretch/>
        </p:blipFill>
        <p:spPr>
          <a:xfrm>
            <a:off x="10363202" y="1485902"/>
            <a:ext cx="7145907" cy="1199467"/>
          </a:xfrm>
          <a:prstGeom prst="rect">
            <a:avLst/>
          </a:prstGeom>
          <a:ln w="50800" cap="sq">
            <a:solidFill>
              <a:schemeClr val="tx2"/>
            </a:solidFill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C889A6-705C-C5C9-3788-EBEAA1FE2C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35" t="14620" r="52899" b="74872"/>
          <a:stretch/>
        </p:blipFill>
        <p:spPr>
          <a:xfrm>
            <a:off x="10363202" y="2949851"/>
            <a:ext cx="7145907" cy="1199468"/>
          </a:xfrm>
          <a:prstGeom prst="rect">
            <a:avLst/>
          </a:prstGeom>
          <a:ln w="50800" cap="sq">
            <a:solidFill>
              <a:schemeClr val="tx2"/>
            </a:solidFill>
          </a:ln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187A46E-FE9D-F463-3BE8-3B85838FDF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4039" r="32341" b="62561"/>
          <a:stretch/>
        </p:blipFill>
        <p:spPr>
          <a:xfrm>
            <a:off x="10404767" y="7338849"/>
            <a:ext cx="7167246" cy="2057400"/>
          </a:xfrm>
          <a:prstGeom prst="rect">
            <a:avLst/>
          </a:prstGeom>
          <a:ln w="50800" cap="sq">
            <a:solidFill>
              <a:schemeClr val="tx2"/>
            </a:solidFill>
          </a:ln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CB78F0F-B276-410F-3F02-553348E3B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6507" r="52917" b="71857"/>
          <a:stretch/>
        </p:blipFill>
        <p:spPr>
          <a:xfrm>
            <a:off x="10363202" y="4381503"/>
            <a:ext cx="7145907" cy="1218087"/>
          </a:xfrm>
          <a:prstGeom prst="rect">
            <a:avLst/>
          </a:prstGeom>
          <a:ln w="50800" cap="sq">
            <a:solidFill>
              <a:schemeClr val="tx2"/>
            </a:solidFill>
          </a:ln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5D67C48-8ACF-702A-1CF3-764B1E8599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14693" r="52917" b="75052"/>
          <a:stretch/>
        </p:blipFill>
        <p:spPr>
          <a:xfrm>
            <a:off x="10363202" y="5906620"/>
            <a:ext cx="7145907" cy="1218087"/>
          </a:xfrm>
          <a:prstGeom prst="rect">
            <a:avLst/>
          </a:prstGeom>
          <a:ln w="50800" cap="sq">
            <a:solidFill>
              <a:schemeClr val="tx2"/>
            </a:solidFill>
          </a:ln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17BF10C6-922E-0877-886F-17874764FB36}"/>
              </a:ext>
            </a:extLst>
          </p:cNvPr>
          <p:cNvSpPr txBox="1"/>
          <p:nvPr/>
        </p:nvSpPr>
        <p:spPr>
          <a:xfrm>
            <a:off x="3200400" y="211362"/>
            <a:ext cx="714590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883" dirty="0">
                <a:solidFill>
                  <a:srgbClr val="0078D4"/>
                </a:solidFill>
                <a:latin typeface="Now Bold"/>
              </a:rPr>
              <a:t>Azure Synabse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826EB5-F59E-FF6B-0BFA-7C53D823A9A6}"/>
              </a:ext>
            </a:extLst>
          </p:cNvPr>
          <p:cNvSpPr/>
          <p:nvPr/>
        </p:nvSpPr>
        <p:spPr>
          <a:xfrm>
            <a:off x="10058400" y="409109"/>
            <a:ext cx="3657600" cy="768780"/>
          </a:xfrm>
          <a:prstGeom prst="roundRect">
            <a:avLst/>
          </a:prstGeom>
          <a:solidFill>
            <a:srgbClr val="0078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Data Flow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pic>
        <p:nvPicPr>
          <p:cNvPr id="16" name="Picture 15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254C34CC-9E11-AA0D-D6DB-7CBD91FF94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263" b="74747" l="27479" r="71105">
                        <a14:foregroundMark x1="29178" y1="39899" x2="27762" y2="59596"/>
                        <a14:foregroundMark x1="39377" y1="26263" x2="41643" y2="29293"/>
                        <a14:foregroundMark x1="47875" y1="37879" x2="50992" y2="39899"/>
                        <a14:foregroundMark x1="43909" y1="69192" x2="39093" y2="71717"/>
                        <a14:foregroundMark x1="39377" y1="74242" x2="39377" y2="74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5" t="22976" r="47362" b="23552"/>
          <a:stretch/>
        </p:blipFill>
        <p:spPr>
          <a:xfrm>
            <a:off x="1921043" y="90579"/>
            <a:ext cx="1115412" cy="1285074"/>
          </a:xfrm>
          <a:prstGeom prst="rect">
            <a:avLst/>
          </a:prstGeom>
        </p:spPr>
      </p:pic>
      <p:pic>
        <p:nvPicPr>
          <p:cNvPr id="17" name="Picture 16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ED8532AE-B248-DD60-D7D7-2B2B744508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9600" b="72000" l="11500" r="31200">
                        <a14:foregroundMark x1="16900" y1="64200" x2="16900" y2="64200"/>
                        <a14:foregroundMark x1="16700" y1="69400" x2="16700" y2="69400"/>
                        <a14:foregroundMark x1="16600" y1="70800" x2="16600" y2="70800"/>
                        <a14:foregroundMark x1="16500" y1="72000" x2="16500" y2="72000"/>
                        <a14:foregroundMark x1="11500" y1="63000" x2="11500" y2="63000"/>
                        <a14:foregroundMark x1="12900" y1="44800" x2="12900" y2="44800"/>
                        <a14:foregroundMark x1="17600" y1="29600" x2="17600" y2="29600"/>
                        <a14:foregroundMark x1="22600" y1="46000" x2="22600" y2="46000"/>
                        <a14:foregroundMark x1="30500" y1="52600" x2="30500" y2="52600"/>
                        <a14:foregroundMark x1="31200" y1="53400" x2="31200" y2="5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26347" r="68189" b="26629"/>
          <a:stretch/>
        </p:blipFill>
        <p:spPr>
          <a:xfrm>
            <a:off x="13868400" y="350366"/>
            <a:ext cx="834608" cy="90424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">
            <a:extLst>
              <a:ext uri="{FF2B5EF4-FFF2-40B4-BE49-F238E27FC236}">
                <a16:creationId xmlns:a16="http://schemas.microsoft.com/office/drawing/2014/main" id="{DF96D487-5D6B-2366-A3B9-CA26F4000312}"/>
              </a:ext>
            </a:extLst>
          </p:cNvPr>
          <p:cNvSpPr txBox="1"/>
          <p:nvPr/>
        </p:nvSpPr>
        <p:spPr>
          <a:xfrm>
            <a:off x="3352800" y="190925"/>
            <a:ext cx="714590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883" dirty="0">
                <a:solidFill>
                  <a:srgbClr val="0078D4"/>
                </a:solidFill>
                <a:latin typeface="Now Bold"/>
              </a:rPr>
              <a:t>Azure Synabse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6547827-2D34-A5C7-D3C1-B04F78D72F19}"/>
              </a:ext>
            </a:extLst>
          </p:cNvPr>
          <p:cNvSpPr/>
          <p:nvPr/>
        </p:nvSpPr>
        <p:spPr>
          <a:xfrm>
            <a:off x="10134600" y="342900"/>
            <a:ext cx="3657600" cy="768780"/>
          </a:xfrm>
          <a:prstGeom prst="roundRect">
            <a:avLst/>
          </a:prstGeom>
          <a:solidFill>
            <a:srgbClr val="0078D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Pipeline</a:t>
            </a:r>
            <a:endParaRPr lang="en-GB" sz="3600" dirty="0">
              <a:latin typeface="Arial Black" panose="020B0A04020102020204" pitchFamily="34" charset="0"/>
            </a:endParaRPr>
          </a:p>
        </p:txBody>
      </p:sp>
      <p:pic>
        <p:nvPicPr>
          <p:cNvPr id="24" name="Picture 23" descr="A screenshot of a computer&#10;&#10;Description automatically generated">
            <a:extLst>
              <a:ext uri="{FF2B5EF4-FFF2-40B4-BE49-F238E27FC236}">
                <a16:creationId xmlns:a16="http://schemas.microsoft.com/office/drawing/2014/main" id="{3745198D-AD5B-E638-46BC-A8D0606B1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6" y="1538788"/>
            <a:ext cx="16748787" cy="814758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Picture 24" descr="A logo with blue and black text&#10;&#10;Description automatically generated">
            <a:extLst>
              <a:ext uri="{FF2B5EF4-FFF2-40B4-BE49-F238E27FC236}">
                <a16:creationId xmlns:a16="http://schemas.microsoft.com/office/drawing/2014/main" id="{6C2AF06F-5B4B-0BC2-D62D-1149076105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63" b="74747" l="27479" r="71105">
                        <a14:foregroundMark x1="29178" y1="39899" x2="27762" y2="59596"/>
                        <a14:foregroundMark x1="39377" y1="26263" x2="41643" y2="29293"/>
                        <a14:foregroundMark x1="47875" y1="37879" x2="50992" y2="39899"/>
                        <a14:foregroundMark x1="43909" y1="69192" x2="39093" y2="71717"/>
                        <a14:foregroundMark x1="39377" y1="74242" x2="39377" y2="747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605" t="22976" r="47362" b="23552"/>
          <a:stretch/>
        </p:blipFill>
        <p:spPr>
          <a:xfrm>
            <a:off x="1921043" y="90579"/>
            <a:ext cx="1115412" cy="1285074"/>
          </a:xfrm>
          <a:prstGeom prst="rect">
            <a:avLst/>
          </a:prstGeom>
        </p:spPr>
      </p:pic>
      <p:pic>
        <p:nvPicPr>
          <p:cNvPr id="6089" name="Picture 608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387C018D-F452-5240-E1C3-9FD68C1F9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3" t="46470" r="39250" b="28860"/>
          <a:stretch/>
        </p:blipFill>
        <p:spPr>
          <a:xfrm>
            <a:off x="13944600" y="90579"/>
            <a:ext cx="1687966" cy="106796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882D5D0C-0F87-6FFC-FC5A-A8327C62FE70}"/>
              </a:ext>
            </a:extLst>
          </p:cNvPr>
          <p:cNvSpPr txBox="1"/>
          <p:nvPr/>
        </p:nvSpPr>
        <p:spPr>
          <a:xfrm>
            <a:off x="997756" y="403632"/>
            <a:ext cx="714590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883" dirty="0">
                <a:solidFill>
                  <a:srgbClr val="0078D4"/>
                </a:solidFill>
                <a:latin typeface="Now Bold"/>
              </a:rPr>
              <a:t>Azure Synabse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463D4D-4CB2-AF80-91C8-D193BD839F51}"/>
              </a:ext>
            </a:extLst>
          </p:cNvPr>
          <p:cNvSpPr/>
          <p:nvPr/>
        </p:nvSpPr>
        <p:spPr>
          <a:xfrm>
            <a:off x="7620000" y="649285"/>
            <a:ext cx="3922127" cy="768780"/>
          </a:xfrm>
          <a:prstGeom prst="roundRect">
            <a:avLst/>
          </a:prstGeom>
          <a:solidFill>
            <a:srgbClr val="0078D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Update Fact Table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7956A3DD-CC35-059B-7915-885EBD80A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50" y="1866900"/>
            <a:ext cx="15589983" cy="7470200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FD8E68-8F78-177B-D97E-F260FB25E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322" b="59719"/>
          <a:stretch/>
        </p:blipFill>
        <p:spPr>
          <a:xfrm>
            <a:off x="10817180" y="5905500"/>
            <a:ext cx="7166020" cy="259837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6" name="Picture 5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F901231-88FC-876D-4978-C3E02973D9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53" t="46470" r="39250" b="28860"/>
          <a:stretch/>
        </p:blipFill>
        <p:spPr>
          <a:xfrm>
            <a:off x="16890658" y="4914900"/>
            <a:ext cx="1379004" cy="872489"/>
          </a:xfrm>
          <a:prstGeom prst="rect">
            <a:avLst/>
          </a:prstGeom>
        </p:spPr>
      </p:pic>
      <p:pic>
        <p:nvPicPr>
          <p:cNvPr id="8" name="Picture 7" descr="A person standing in front of a sign&#10;&#10;Description automatically generated">
            <a:extLst>
              <a:ext uri="{FF2B5EF4-FFF2-40B4-BE49-F238E27FC236}">
                <a16:creationId xmlns:a16="http://schemas.microsoft.com/office/drawing/2014/main" id="{F03C6B53-D010-21F4-AC17-36834B6708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9600" b="72000" l="11500" r="31200">
                        <a14:foregroundMark x1="16900" y1="64200" x2="16900" y2="64200"/>
                        <a14:foregroundMark x1="16700" y1="69400" x2="16700" y2="69400"/>
                        <a14:foregroundMark x1="16600" y1="70800" x2="16600" y2="70800"/>
                        <a14:foregroundMark x1="16500" y1="72000" x2="16500" y2="72000"/>
                        <a14:foregroundMark x1="11500" y1="63000" x2="11500" y2="63000"/>
                        <a14:foregroundMark x1="12900" y1="44800" x2="12900" y2="44800"/>
                        <a14:foregroundMark x1="17600" y1="29600" x2="17600" y2="29600"/>
                        <a14:foregroundMark x1="22600" y1="46000" x2="22600" y2="46000"/>
                        <a14:foregroundMark x1="30500" y1="52600" x2="30500" y2="52600"/>
                        <a14:foregroundMark x1="31200" y1="53400" x2="31200" y2="53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10" t="26347" r="68189" b="26629"/>
          <a:stretch/>
        </p:blipFill>
        <p:spPr>
          <a:xfrm>
            <a:off x="11811000" y="499519"/>
            <a:ext cx="986038" cy="10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647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A53B28-0189-C553-43D3-720DE9CB1E46}"/>
              </a:ext>
            </a:extLst>
          </p:cNvPr>
          <p:cNvSpPr txBox="1"/>
          <p:nvPr/>
        </p:nvSpPr>
        <p:spPr>
          <a:xfrm>
            <a:off x="4114800" y="267164"/>
            <a:ext cx="714590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883" dirty="0">
                <a:solidFill>
                  <a:srgbClr val="0078D4"/>
                </a:solidFill>
                <a:latin typeface="Now Bold"/>
              </a:rPr>
              <a:t>Azure DWH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7CE7EAF-B37E-EAD8-0701-9166003E6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515682"/>
            <a:ext cx="16459200" cy="80843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6090" name="Picture 6089" descr="A blue and black cloud and a blue object&#10;&#10;Description automatically generated with medium confidence">
            <a:extLst>
              <a:ext uri="{FF2B5EF4-FFF2-40B4-BE49-F238E27FC236}">
                <a16:creationId xmlns:a16="http://schemas.microsoft.com/office/drawing/2014/main" id="{B49E66A2-B3F0-5ABA-E877-A05ED4F2A7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0"/>
            <a:ext cx="1491108" cy="14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38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0"/>
          <p:cNvGrpSpPr/>
          <p:nvPr/>
        </p:nvGrpSpPr>
        <p:grpSpPr>
          <a:xfrm>
            <a:off x="-15240" y="0"/>
            <a:ext cx="3175318" cy="3511295"/>
            <a:chOff x="-4" y="-6"/>
            <a:chExt cx="2472150" cy="2733729"/>
          </a:xfrm>
        </p:grpSpPr>
        <p:sp>
          <p:nvSpPr>
            <p:cNvPr id="288" name="Google Shape;288;p30"/>
            <p:cNvSpPr/>
            <p:nvPr/>
          </p:nvSpPr>
          <p:spPr>
            <a:xfrm rot="10800000" flipH="1">
              <a:off x="1510379" y="1771441"/>
              <a:ext cx="961767" cy="962282"/>
            </a:xfrm>
            <a:custGeom>
              <a:avLst/>
              <a:gdLst/>
              <a:ahLst/>
              <a:cxnLst/>
              <a:rect l="l" t="t" r="r" b="b"/>
              <a:pathLst>
                <a:path w="1853" h="1854" extrusionOk="0">
                  <a:moveTo>
                    <a:pt x="1582" y="271"/>
                  </a:moveTo>
                  <a:cubicBezTo>
                    <a:pt x="1697" y="386"/>
                    <a:pt x="1780" y="530"/>
                    <a:pt x="1822" y="687"/>
                  </a:cubicBezTo>
                  <a:cubicBezTo>
                    <a:pt x="1864" y="844"/>
                    <a:pt x="1864" y="1010"/>
                    <a:pt x="1822" y="1167"/>
                  </a:cubicBezTo>
                  <a:cubicBezTo>
                    <a:pt x="1780" y="1325"/>
                    <a:pt x="1697" y="1467"/>
                    <a:pt x="1582" y="1582"/>
                  </a:cubicBezTo>
                  <a:cubicBezTo>
                    <a:pt x="1467" y="1697"/>
                    <a:pt x="1324" y="1780"/>
                    <a:pt x="1167" y="1822"/>
                  </a:cubicBezTo>
                  <a:cubicBezTo>
                    <a:pt x="1010" y="1864"/>
                    <a:pt x="844" y="1864"/>
                    <a:pt x="687" y="1822"/>
                  </a:cubicBezTo>
                  <a:cubicBezTo>
                    <a:pt x="530" y="1780"/>
                    <a:pt x="387" y="1697"/>
                    <a:pt x="272" y="1582"/>
                  </a:cubicBezTo>
                  <a:cubicBezTo>
                    <a:pt x="157" y="1467"/>
                    <a:pt x="74" y="1324"/>
                    <a:pt x="32" y="1167"/>
                  </a:cubicBezTo>
                  <a:cubicBezTo>
                    <a:pt x="-10" y="1009"/>
                    <a:pt x="-10" y="844"/>
                    <a:pt x="32" y="687"/>
                  </a:cubicBezTo>
                  <a:cubicBezTo>
                    <a:pt x="74" y="530"/>
                    <a:pt x="157" y="386"/>
                    <a:pt x="272" y="271"/>
                  </a:cubicBezTo>
                  <a:cubicBezTo>
                    <a:pt x="387" y="156"/>
                    <a:pt x="530" y="75"/>
                    <a:pt x="687" y="32"/>
                  </a:cubicBezTo>
                  <a:cubicBezTo>
                    <a:pt x="844" y="-10"/>
                    <a:pt x="1010" y="-10"/>
                    <a:pt x="1167" y="32"/>
                  </a:cubicBezTo>
                  <a:cubicBezTo>
                    <a:pt x="1324" y="75"/>
                    <a:pt x="1467" y="156"/>
                    <a:pt x="1582" y="2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 rot="10800000" flipH="1">
              <a:off x="1697231" y="1958292"/>
              <a:ext cx="588583" cy="589099"/>
            </a:xfrm>
            <a:custGeom>
              <a:avLst/>
              <a:gdLst/>
              <a:ahLst/>
              <a:cxnLst/>
              <a:rect l="l" t="t" r="r" b="b"/>
              <a:pathLst>
                <a:path w="1134" h="1135" extrusionOk="0">
                  <a:moveTo>
                    <a:pt x="1134" y="568"/>
                  </a:moveTo>
                  <a:cubicBezTo>
                    <a:pt x="1134" y="667"/>
                    <a:pt x="1107" y="765"/>
                    <a:pt x="1058" y="851"/>
                  </a:cubicBezTo>
                  <a:cubicBezTo>
                    <a:pt x="1008" y="938"/>
                    <a:pt x="937" y="1009"/>
                    <a:pt x="851" y="1059"/>
                  </a:cubicBezTo>
                  <a:cubicBezTo>
                    <a:pt x="764" y="1109"/>
                    <a:pt x="667" y="1135"/>
                    <a:pt x="567" y="1135"/>
                  </a:cubicBezTo>
                  <a:cubicBezTo>
                    <a:pt x="467" y="1135"/>
                    <a:pt x="369" y="1109"/>
                    <a:pt x="283" y="1059"/>
                  </a:cubicBezTo>
                  <a:cubicBezTo>
                    <a:pt x="196" y="1009"/>
                    <a:pt x="126" y="938"/>
                    <a:pt x="76" y="851"/>
                  </a:cubicBezTo>
                  <a:cubicBezTo>
                    <a:pt x="26" y="765"/>
                    <a:pt x="0" y="667"/>
                    <a:pt x="0" y="568"/>
                  </a:cubicBezTo>
                  <a:cubicBezTo>
                    <a:pt x="0" y="468"/>
                    <a:pt x="26" y="370"/>
                    <a:pt x="76" y="284"/>
                  </a:cubicBezTo>
                  <a:cubicBezTo>
                    <a:pt x="126" y="198"/>
                    <a:pt x="196" y="126"/>
                    <a:pt x="283" y="76"/>
                  </a:cubicBezTo>
                  <a:cubicBezTo>
                    <a:pt x="369" y="27"/>
                    <a:pt x="467" y="0"/>
                    <a:pt x="567" y="0"/>
                  </a:cubicBezTo>
                  <a:cubicBezTo>
                    <a:pt x="667" y="0"/>
                    <a:pt x="764" y="27"/>
                    <a:pt x="851" y="76"/>
                  </a:cubicBezTo>
                  <a:cubicBezTo>
                    <a:pt x="937" y="126"/>
                    <a:pt x="1009" y="198"/>
                    <a:pt x="1058" y="284"/>
                  </a:cubicBezTo>
                  <a:cubicBezTo>
                    <a:pt x="1108" y="370"/>
                    <a:pt x="1134" y="468"/>
                    <a:pt x="1134" y="5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0"/>
            <p:cNvSpPr/>
            <p:nvPr/>
          </p:nvSpPr>
          <p:spPr>
            <a:xfrm rot="10800000" flipH="1">
              <a:off x="-4" y="-6"/>
              <a:ext cx="1991528" cy="1653630"/>
            </a:xfrm>
            <a:custGeom>
              <a:avLst/>
              <a:gdLst/>
              <a:ahLst/>
              <a:cxnLst/>
              <a:rect l="l" t="t" r="r" b="b"/>
              <a:pathLst>
                <a:path w="3837" h="3186" fill="none" extrusionOk="0">
                  <a:moveTo>
                    <a:pt x="0" y="885"/>
                  </a:moveTo>
                  <a:cubicBezTo>
                    <a:pt x="384" y="350"/>
                    <a:pt x="1012" y="0"/>
                    <a:pt x="1721" y="0"/>
                  </a:cubicBezTo>
                  <a:cubicBezTo>
                    <a:pt x="2890" y="0"/>
                    <a:pt x="3837" y="948"/>
                    <a:pt x="3837" y="2117"/>
                  </a:cubicBezTo>
                  <a:cubicBezTo>
                    <a:pt x="3837" y="2507"/>
                    <a:pt x="3731" y="2872"/>
                    <a:pt x="3547" y="318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0"/>
            <p:cNvSpPr/>
            <p:nvPr/>
          </p:nvSpPr>
          <p:spPr>
            <a:xfrm rot="10800000" flipH="1">
              <a:off x="118335" y="-5"/>
              <a:ext cx="1549831" cy="1329755"/>
            </a:xfrm>
            <a:custGeom>
              <a:avLst/>
              <a:gdLst/>
              <a:ahLst/>
              <a:cxnLst/>
              <a:rect l="l" t="t" r="r" b="b"/>
              <a:pathLst>
                <a:path w="2986" h="2562" extrusionOk="0">
                  <a:moveTo>
                    <a:pt x="1493" y="0"/>
                  </a:moveTo>
                  <a:cubicBezTo>
                    <a:pt x="668" y="0"/>
                    <a:pt x="0" y="668"/>
                    <a:pt x="0" y="1493"/>
                  </a:cubicBezTo>
                  <a:cubicBezTo>
                    <a:pt x="0" y="1912"/>
                    <a:pt x="173" y="2291"/>
                    <a:pt x="451" y="2562"/>
                  </a:cubicBezTo>
                  <a:lnTo>
                    <a:pt x="2534" y="2562"/>
                  </a:lnTo>
                  <a:cubicBezTo>
                    <a:pt x="2812" y="2291"/>
                    <a:pt x="2986" y="1912"/>
                    <a:pt x="2986" y="1493"/>
                  </a:cubicBezTo>
                  <a:cubicBezTo>
                    <a:pt x="2986" y="668"/>
                    <a:pt x="2317" y="0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2" name="Google Shape;292;p30"/>
            <p:cNvCxnSpPr/>
            <p:nvPr/>
          </p:nvCxnSpPr>
          <p:spPr>
            <a:xfrm rot="10800000">
              <a:off x="893222" y="554883"/>
              <a:ext cx="1098300" cy="169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grpSp>
        <p:nvGrpSpPr>
          <p:cNvPr id="294" name="Google Shape;294;p30"/>
          <p:cNvGrpSpPr/>
          <p:nvPr/>
        </p:nvGrpSpPr>
        <p:grpSpPr>
          <a:xfrm>
            <a:off x="46487" y="9182100"/>
            <a:ext cx="1013800" cy="1056861"/>
            <a:chOff x="665764" y="3920796"/>
            <a:chExt cx="844623" cy="880498"/>
          </a:xfrm>
        </p:grpSpPr>
        <p:sp>
          <p:nvSpPr>
            <p:cNvPr id="295" name="Google Shape;295;p30"/>
            <p:cNvSpPr/>
            <p:nvPr/>
          </p:nvSpPr>
          <p:spPr>
            <a:xfrm>
              <a:off x="665764" y="3989498"/>
              <a:ext cx="811788" cy="811796"/>
            </a:xfrm>
            <a:custGeom>
              <a:avLst/>
              <a:gdLst/>
              <a:ahLst/>
              <a:cxnLst/>
              <a:rect l="l" t="t" r="r" b="b"/>
              <a:pathLst>
                <a:path w="1607" h="1607" extrusionOk="0">
                  <a:moveTo>
                    <a:pt x="0" y="0"/>
                  </a:moveTo>
                  <a:lnTo>
                    <a:pt x="0" y="1607"/>
                  </a:lnTo>
                  <a:lnTo>
                    <a:pt x="1607" y="1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873889" y="3920796"/>
              <a:ext cx="636498" cy="636505"/>
            </a:xfrm>
            <a:custGeom>
              <a:avLst/>
              <a:gdLst/>
              <a:ahLst/>
              <a:cxnLst/>
              <a:rect l="l" t="t" r="r" b="b"/>
              <a:pathLst>
                <a:path w="1260" h="1260" extrusionOk="0">
                  <a:moveTo>
                    <a:pt x="0" y="0"/>
                  </a:moveTo>
                  <a:lnTo>
                    <a:pt x="0" y="1260"/>
                  </a:lnTo>
                  <a:lnTo>
                    <a:pt x="1260" y="126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267200" y="229498"/>
            <a:ext cx="7198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AC740"/>
                </a:solidFill>
              </a:rPr>
              <a:t>Power Bi Dashboard</a:t>
            </a: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Add-in 6">
                <a:extLst>
                  <a:ext uri="{FF2B5EF4-FFF2-40B4-BE49-F238E27FC236}">
                    <a16:creationId xmlns:a16="http://schemas.microsoft.com/office/drawing/2014/main" id="{C31B18F7-CF9A-B4EC-B3FC-77703A136F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8892784"/>
                  </p:ext>
                </p:extLst>
              </p:nvPr>
            </p:nvGraphicFramePr>
            <p:xfrm>
              <a:off x="1132050" y="1176367"/>
              <a:ext cx="15502971" cy="872971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7" name="Add-in 6">
                <a:extLst>
                  <a:ext uri="{FF2B5EF4-FFF2-40B4-BE49-F238E27FC236}">
                    <a16:creationId xmlns:a16="http://schemas.microsoft.com/office/drawing/2014/main" id="{C31B18F7-CF9A-B4EC-B3FC-77703A136F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2050" y="1176367"/>
                <a:ext cx="15502971" cy="872971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 descr="A yellow and black logo&#10;&#10;Description automatically generated">
            <a:extLst>
              <a:ext uri="{FF2B5EF4-FFF2-40B4-BE49-F238E27FC236}">
                <a16:creationId xmlns:a16="http://schemas.microsoft.com/office/drawing/2014/main" id="{158DD807-4DE5-88B5-B784-84B997B747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38" y="125165"/>
            <a:ext cx="1158746" cy="10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880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33"/>
          <p:cNvGrpSpPr/>
          <p:nvPr/>
        </p:nvGrpSpPr>
        <p:grpSpPr>
          <a:xfrm>
            <a:off x="17540728" y="9563921"/>
            <a:ext cx="731952" cy="738387"/>
            <a:chOff x="7393940" y="3393435"/>
            <a:chExt cx="1742400" cy="1757719"/>
          </a:xfrm>
        </p:grpSpPr>
        <p:sp>
          <p:nvSpPr>
            <p:cNvPr id="347" name="Google Shape;347;p33"/>
            <p:cNvSpPr/>
            <p:nvPr/>
          </p:nvSpPr>
          <p:spPr>
            <a:xfrm rot="5400000">
              <a:off x="7697060" y="3792515"/>
              <a:ext cx="1342440" cy="137484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3"/>
            <p:cNvSpPr/>
            <p:nvPr/>
          </p:nvSpPr>
          <p:spPr>
            <a:xfrm rot="5400000">
              <a:off x="8491617" y="3393836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3"/>
            <p:cNvSpPr/>
            <p:nvPr/>
          </p:nvSpPr>
          <p:spPr>
            <a:xfrm rot="5400000">
              <a:off x="7450460" y="3465275"/>
              <a:ext cx="1629360" cy="1742400"/>
            </a:xfrm>
            <a:custGeom>
              <a:avLst/>
              <a:gdLst/>
              <a:ahLst/>
              <a:cxnLst/>
              <a:rect l="l" t="t" r="r" b="b"/>
              <a:pathLst>
                <a:path w="4526" h="4840" fill="none" extrusionOk="0">
                  <a:moveTo>
                    <a:pt x="4526" y="4136"/>
                  </a:moveTo>
                  <a:cubicBezTo>
                    <a:pt x="4045" y="4573"/>
                    <a:pt x="3407" y="4840"/>
                    <a:pt x="2706" y="4840"/>
                  </a:cubicBezTo>
                  <a:cubicBezTo>
                    <a:pt x="1212" y="4840"/>
                    <a:pt x="0" y="3628"/>
                    <a:pt x="0" y="2134"/>
                  </a:cubicBezTo>
                  <a:cubicBezTo>
                    <a:pt x="0" y="1266"/>
                    <a:pt x="408" y="495"/>
                    <a:pt x="104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" name="Google Shape;350;p33"/>
          <p:cNvSpPr/>
          <p:nvPr/>
        </p:nvSpPr>
        <p:spPr>
          <a:xfrm rot="5400000">
            <a:off x="18169720" y="10199350"/>
            <a:ext cx="111600" cy="94320"/>
          </a:xfrm>
          <a:custGeom>
            <a:avLst/>
            <a:gdLst/>
            <a:ahLst/>
            <a:cxnLst/>
            <a:rect l="l" t="t" r="r" b="b"/>
            <a:pathLst>
              <a:path w="155" h="131" fill="none" extrusionOk="0">
                <a:moveTo>
                  <a:pt x="0" y="0"/>
                </a:moveTo>
                <a:cubicBezTo>
                  <a:pt x="53" y="42"/>
                  <a:pt x="105" y="86"/>
                  <a:pt x="155" y="131"/>
                </a:cubicBezTo>
              </a:path>
            </a:pathLst>
          </a:custGeom>
          <a:noFill/>
          <a:ln w="9525" cap="flat" cmpd="sng">
            <a:solidFill>
              <a:srgbClr val="27252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86450" tIns="0" rIns="186450" bIns="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1" name="Google Shape;351;p33"/>
          <p:cNvGrpSpPr/>
          <p:nvPr/>
        </p:nvGrpSpPr>
        <p:grpSpPr>
          <a:xfrm>
            <a:off x="-3730" y="9704796"/>
            <a:ext cx="1378095" cy="772784"/>
            <a:chOff x="-12" y="16708"/>
            <a:chExt cx="1848534" cy="1036589"/>
          </a:xfrm>
        </p:grpSpPr>
        <p:sp>
          <p:nvSpPr>
            <p:cNvPr id="352" name="Google Shape;352;p33"/>
            <p:cNvSpPr/>
            <p:nvPr/>
          </p:nvSpPr>
          <p:spPr>
            <a:xfrm rot="10800000">
              <a:off x="-12" y="16708"/>
              <a:ext cx="1724284" cy="893069"/>
            </a:xfrm>
            <a:custGeom>
              <a:avLst/>
              <a:gdLst/>
              <a:ahLst/>
              <a:cxnLst/>
              <a:rect l="l" t="t" r="r" b="b"/>
              <a:pathLst>
                <a:path w="3400" h="1761" extrusionOk="0">
                  <a:moveTo>
                    <a:pt x="0" y="0"/>
                  </a:moveTo>
                  <a:cubicBezTo>
                    <a:pt x="0" y="973"/>
                    <a:pt x="788" y="1761"/>
                    <a:pt x="1761" y="1761"/>
                  </a:cubicBezTo>
                  <a:cubicBezTo>
                    <a:pt x="2505" y="1761"/>
                    <a:pt x="3142" y="1300"/>
                    <a:pt x="3400" y="647"/>
                  </a:cubicBez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3"/>
            <p:cNvSpPr/>
            <p:nvPr/>
          </p:nvSpPr>
          <p:spPr>
            <a:xfrm rot="10800000">
              <a:off x="386430" y="322005"/>
              <a:ext cx="1462092" cy="731292"/>
            </a:xfrm>
            <a:custGeom>
              <a:avLst/>
              <a:gdLst/>
              <a:ahLst/>
              <a:cxnLst/>
              <a:rect l="l" t="t" r="r" b="b"/>
              <a:pathLst>
                <a:path w="2883" h="1442" extrusionOk="0">
                  <a:moveTo>
                    <a:pt x="0" y="0"/>
                  </a:moveTo>
                  <a:cubicBezTo>
                    <a:pt x="0" y="797"/>
                    <a:pt x="646" y="1442"/>
                    <a:pt x="1442" y="1442"/>
                  </a:cubicBezTo>
                  <a:cubicBezTo>
                    <a:pt x="2239" y="1442"/>
                    <a:pt x="2883" y="797"/>
                    <a:pt x="288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" name="Google Shape;354;p33"/>
          <p:cNvSpPr/>
          <p:nvPr/>
        </p:nvSpPr>
        <p:spPr>
          <a:xfrm rot="10800000" flipH="1">
            <a:off x="17110834" y="12119"/>
            <a:ext cx="1177166" cy="1178198"/>
          </a:xfrm>
          <a:custGeom>
            <a:avLst/>
            <a:gdLst/>
            <a:ahLst/>
            <a:cxnLst/>
            <a:rect l="l" t="t" r="r" b="b"/>
            <a:pathLst>
              <a:path w="1134" h="1135" extrusionOk="0">
                <a:moveTo>
                  <a:pt x="1134" y="568"/>
                </a:moveTo>
                <a:cubicBezTo>
                  <a:pt x="1134" y="667"/>
                  <a:pt x="1107" y="765"/>
                  <a:pt x="1058" y="851"/>
                </a:cubicBezTo>
                <a:cubicBezTo>
                  <a:pt x="1008" y="938"/>
                  <a:pt x="937" y="1009"/>
                  <a:pt x="851" y="1059"/>
                </a:cubicBezTo>
                <a:cubicBezTo>
                  <a:pt x="764" y="1109"/>
                  <a:pt x="667" y="1135"/>
                  <a:pt x="567" y="1135"/>
                </a:cubicBezTo>
                <a:cubicBezTo>
                  <a:pt x="467" y="1135"/>
                  <a:pt x="369" y="1109"/>
                  <a:pt x="283" y="1059"/>
                </a:cubicBezTo>
                <a:cubicBezTo>
                  <a:pt x="196" y="1009"/>
                  <a:pt x="126" y="938"/>
                  <a:pt x="76" y="851"/>
                </a:cubicBezTo>
                <a:cubicBezTo>
                  <a:pt x="26" y="765"/>
                  <a:pt x="0" y="667"/>
                  <a:pt x="0" y="568"/>
                </a:cubicBezTo>
                <a:cubicBezTo>
                  <a:pt x="0" y="468"/>
                  <a:pt x="26" y="370"/>
                  <a:pt x="76" y="284"/>
                </a:cubicBezTo>
                <a:cubicBezTo>
                  <a:pt x="126" y="198"/>
                  <a:pt x="196" y="126"/>
                  <a:pt x="283" y="76"/>
                </a:cubicBezTo>
                <a:cubicBezTo>
                  <a:pt x="369" y="27"/>
                  <a:pt x="467" y="0"/>
                  <a:pt x="567" y="0"/>
                </a:cubicBezTo>
                <a:cubicBezTo>
                  <a:pt x="667" y="0"/>
                  <a:pt x="764" y="27"/>
                  <a:pt x="851" y="76"/>
                </a:cubicBezTo>
                <a:cubicBezTo>
                  <a:pt x="937" y="126"/>
                  <a:pt x="1009" y="198"/>
                  <a:pt x="1058" y="284"/>
                </a:cubicBezTo>
                <a:cubicBezTo>
                  <a:pt x="1108" y="370"/>
                  <a:pt x="1134" y="468"/>
                  <a:pt x="1134" y="5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0000" tIns="90000" rIns="180000" bIns="9000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E6000E-A457-1669-987A-FDE334BEB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" t="2931" r="1617" b="3521"/>
          <a:stretch/>
        </p:blipFill>
        <p:spPr>
          <a:xfrm>
            <a:off x="1638993" y="1411845"/>
            <a:ext cx="14818040" cy="81131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E523F89A-F921-3444-CD9A-CC837D9A2A4F}"/>
              </a:ext>
            </a:extLst>
          </p:cNvPr>
          <p:cNvSpPr txBox="1"/>
          <p:nvPr/>
        </p:nvSpPr>
        <p:spPr>
          <a:xfrm>
            <a:off x="2971800" y="266941"/>
            <a:ext cx="7198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AC740"/>
                </a:solidFill>
              </a:rPr>
              <a:t>Power Bi Dashboard</a:t>
            </a:r>
          </a:p>
        </p:txBody>
      </p:sp>
      <p:pic>
        <p:nvPicPr>
          <p:cNvPr id="10" name="Picture 9" descr="A yellow and black logo&#10;&#10;Description automatically generated">
            <a:extLst>
              <a:ext uri="{FF2B5EF4-FFF2-40B4-BE49-F238E27FC236}">
                <a16:creationId xmlns:a16="http://schemas.microsoft.com/office/drawing/2014/main" id="{5BEECF0C-E403-FFC8-9C27-63D54050DE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38" y="162608"/>
            <a:ext cx="1158746" cy="10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41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9AB7B87F-6B4B-F4F9-B8DA-3376F2A8A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15081" r="52443" b="10079"/>
          <a:stretch/>
        </p:blipFill>
        <p:spPr>
          <a:xfrm>
            <a:off x="3837709" y="1714500"/>
            <a:ext cx="13335000" cy="762575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E263604-DDB0-FD94-B334-3BF97F0CA1FF}"/>
              </a:ext>
            </a:extLst>
          </p:cNvPr>
          <p:cNvSpPr/>
          <p:nvPr/>
        </p:nvSpPr>
        <p:spPr>
          <a:xfrm>
            <a:off x="1212835" y="3439212"/>
            <a:ext cx="2362804" cy="609600"/>
          </a:xfrm>
          <a:prstGeom prst="roundRect">
            <a:avLst/>
          </a:prstGeom>
          <a:solidFill>
            <a:srgbClr val="EAC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Navigator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1918B7-38EC-C991-6102-C505FA3FF0E1}"/>
              </a:ext>
            </a:extLst>
          </p:cNvPr>
          <p:cNvSpPr/>
          <p:nvPr/>
        </p:nvSpPr>
        <p:spPr>
          <a:xfrm>
            <a:off x="112003" y="2019300"/>
            <a:ext cx="3463636" cy="609600"/>
          </a:xfrm>
          <a:prstGeom prst="roundRect">
            <a:avLst/>
          </a:prstGeom>
          <a:solidFill>
            <a:srgbClr val="EAC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Hide Bookmarks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8EA51DB-3DE2-368E-A396-1A7E7F3F28DF}"/>
              </a:ext>
            </a:extLst>
          </p:cNvPr>
          <p:cNvSpPr/>
          <p:nvPr/>
        </p:nvSpPr>
        <p:spPr>
          <a:xfrm>
            <a:off x="1198980" y="2729256"/>
            <a:ext cx="2362804" cy="6096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Filters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22" name="TextBox 14">
            <a:extLst>
              <a:ext uri="{FF2B5EF4-FFF2-40B4-BE49-F238E27FC236}">
                <a16:creationId xmlns:a16="http://schemas.microsoft.com/office/drawing/2014/main" id="{B2F85523-452B-A9D4-B3E0-FD9DC98AD112}"/>
              </a:ext>
            </a:extLst>
          </p:cNvPr>
          <p:cNvSpPr txBox="1"/>
          <p:nvPr/>
        </p:nvSpPr>
        <p:spPr>
          <a:xfrm>
            <a:off x="3810000" y="419100"/>
            <a:ext cx="7198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AC740"/>
                </a:solidFill>
              </a:rPr>
              <a:t>Power Bi Dashboard</a:t>
            </a:r>
          </a:p>
        </p:txBody>
      </p:sp>
      <p:pic>
        <p:nvPicPr>
          <p:cNvPr id="23" name="Picture 22" descr="A yellow and black logo&#10;&#10;Description automatically generated">
            <a:extLst>
              <a:ext uri="{FF2B5EF4-FFF2-40B4-BE49-F238E27FC236}">
                <a16:creationId xmlns:a16="http://schemas.microsoft.com/office/drawing/2014/main" id="{246A4031-D5A1-71C7-70A4-FEC70575BF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38" y="314767"/>
            <a:ext cx="1158746" cy="10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628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2DF0536-3A98-21D4-6925-AED6E4FB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" t="2264" r="1932" b="2829"/>
          <a:stretch/>
        </p:blipFill>
        <p:spPr>
          <a:xfrm>
            <a:off x="1976664" y="1598809"/>
            <a:ext cx="13790995" cy="766585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9A707591-7DA3-1419-4FA0-8258E60A2057}"/>
              </a:ext>
            </a:extLst>
          </p:cNvPr>
          <p:cNvSpPr txBox="1"/>
          <p:nvPr/>
        </p:nvSpPr>
        <p:spPr>
          <a:xfrm>
            <a:off x="3810000" y="419100"/>
            <a:ext cx="7198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AC740"/>
                </a:solidFill>
              </a:rPr>
              <a:t>Power Bi Dashboard</a:t>
            </a:r>
          </a:p>
        </p:txBody>
      </p:sp>
      <p:pic>
        <p:nvPicPr>
          <p:cNvPr id="6" name="Picture 5" descr="A yellow and black logo&#10;&#10;Description automatically generated">
            <a:extLst>
              <a:ext uri="{FF2B5EF4-FFF2-40B4-BE49-F238E27FC236}">
                <a16:creationId xmlns:a16="http://schemas.microsoft.com/office/drawing/2014/main" id="{7F193634-F506-4BC8-DFA3-FD7D435B63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38" y="314767"/>
            <a:ext cx="1158746" cy="10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F318DBEC-B3DA-CAA3-2223-10CA164E8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5" t="2750" r="1932" b="2909"/>
          <a:stretch/>
        </p:blipFill>
        <p:spPr>
          <a:xfrm>
            <a:off x="2133600" y="1638300"/>
            <a:ext cx="13714795" cy="762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90B263FF-149E-2F46-EA66-F7F2909DEED9}"/>
              </a:ext>
            </a:extLst>
          </p:cNvPr>
          <p:cNvSpPr txBox="1"/>
          <p:nvPr/>
        </p:nvSpPr>
        <p:spPr>
          <a:xfrm>
            <a:off x="3810000" y="419100"/>
            <a:ext cx="7198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AC740"/>
                </a:solidFill>
              </a:rPr>
              <a:t>Power Bi Dashboard</a:t>
            </a:r>
          </a:p>
        </p:txBody>
      </p:sp>
      <p:pic>
        <p:nvPicPr>
          <p:cNvPr id="3" name="Picture 2" descr="A yellow and black logo&#10;&#10;Description automatically generated">
            <a:extLst>
              <a:ext uri="{FF2B5EF4-FFF2-40B4-BE49-F238E27FC236}">
                <a16:creationId xmlns:a16="http://schemas.microsoft.com/office/drawing/2014/main" id="{FEE17742-C501-C8C9-2D20-06DAB714C4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38" y="314767"/>
            <a:ext cx="1158746" cy="10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0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8"/>
          <p:cNvSpPr txBox="1">
            <a:spLocks noGrp="1"/>
          </p:cNvSpPr>
          <p:nvPr>
            <p:ph type="subTitle" idx="2"/>
          </p:nvPr>
        </p:nvSpPr>
        <p:spPr>
          <a:xfrm>
            <a:off x="2389036" y="3788452"/>
            <a:ext cx="2613000" cy="854383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t" anchorCtr="0">
            <a:noAutofit/>
          </a:bodyPr>
          <a:lstStyle/>
          <a:p>
            <a:pPr marL="0" indent="0"/>
            <a:r>
              <a:rPr lang="en" dirty="0"/>
              <a:t>Bi Developer</a:t>
            </a:r>
            <a:endParaRPr dirty="0"/>
          </a:p>
        </p:txBody>
      </p:sp>
      <p:sp>
        <p:nvSpPr>
          <p:cNvPr id="417" name="Google Shape;417;p38"/>
          <p:cNvSpPr txBox="1">
            <a:spLocks noGrp="1"/>
          </p:cNvSpPr>
          <p:nvPr>
            <p:ph type="title"/>
          </p:nvPr>
        </p:nvSpPr>
        <p:spPr>
          <a:xfrm>
            <a:off x="1440000" y="890050"/>
            <a:ext cx="15408000" cy="1145400"/>
          </a:xfrm>
          <a:prstGeom prst="rect">
            <a:avLst/>
          </a:prstGeom>
        </p:spPr>
        <p:txBody>
          <a:bodyPr spcFirstLastPara="1" vert="horz" wrap="square" lIns="182850" tIns="182850" rIns="182850" bIns="182850" rtlCol="0" anchor="ctr" anchorCtr="0">
            <a:noAutofit/>
          </a:bodyPr>
          <a:lstStyle/>
          <a:p>
            <a:r>
              <a:rPr lang="en" dirty="0"/>
              <a:t>Our team of experts</a:t>
            </a:r>
            <a:endParaRPr dirty="0"/>
          </a:p>
        </p:txBody>
      </p:sp>
      <p:sp>
        <p:nvSpPr>
          <p:cNvPr id="419" name="Google Shape;419;p38"/>
          <p:cNvSpPr txBox="1">
            <a:spLocks noGrp="1"/>
          </p:cNvSpPr>
          <p:nvPr>
            <p:ph type="subTitle" idx="1"/>
          </p:nvPr>
        </p:nvSpPr>
        <p:spPr>
          <a:xfrm>
            <a:off x="1474636" y="2819752"/>
            <a:ext cx="4441800" cy="982200"/>
          </a:xfrm>
          <a:prstGeom prst="roundRect">
            <a:avLst/>
          </a:prstGeom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marL="0" indent="0"/>
            <a:r>
              <a:rPr lang="en" dirty="0"/>
              <a:t>Ahmed Awadallah</a:t>
            </a:r>
            <a:endParaRPr dirty="0"/>
          </a:p>
        </p:txBody>
      </p:sp>
      <p:sp>
        <p:nvSpPr>
          <p:cNvPr id="421" name="Google Shape;421;p38"/>
          <p:cNvSpPr txBox="1">
            <a:spLocks noGrp="1"/>
          </p:cNvSpPr>
          <p:nvPr>
            <p:ph type="subTitle" idx="6"/>
          </p:nvPr>
        </p:nvSpPr>
        <p:spPr>
          <a:xfrm>
            <a:off x="1474636" y="5908052"/>
            <a:ext cx="4441800" cy="982200"/>
          </a:xfrm>
          <a:prstGeom prst="roundRect">
            <a:avLst/>
          </a:prstGeom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marL="0" indent="0" algn="ctr"/>
            <a:r>
              <a:rPr lang="en" dirty="0"/>
              <a:t>Yara Refaat</a:t>
            </a:r>
            <a:endParaRPr dirty="0"/>
          </a:p>
        </p:txBody>
      </p:sp>
      <p:sp>
        <p:nvSpPr>
          <p:cNvPr id="422" name="Google Shape;422;p38"/>
          <p:cNvSpPr txBox="1">
            <a:spLocks noGrp="1"/>
          </p:cNvSpPr>
          <p:nvPr>
            <p:ph type="subTitle" idx="7"/>
          </p:nvPr>
        </p:nvSpPr>
        <p:spPr>
          <a:xfrm>
            <a:off x="12642734" y="2819752"/>
            <a:ext cx="4432000" cy="982200"/>
          </a:xfrm>
          <a:prstGeom prst="roundRect">
            <a:avLst/>
          </a:prstGeom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marL="0" indent="0" algn="ctr"/>
            <a:r>
              <a:rPr lang="en" dirty="0"/>
              <a:t>Mahmoud Ali</a:t>
            </a:r>
            <a:endParaRPr dirty="0"/>
          </a:p>
        </p:txBody>
      </p:sp>
      <p:sp>
        <p:nvSpPr>
          <p:cNvPr id="423" name="Google Shape;423;p38"/>
          <p:cNvSpPr txBox="1">
            <a:spLocks noGrp="1"/>
          </p:cNvSpPr>
          <p:nvPr>
            <p:ph type="subTitle" idx="8"/>
          </p:nvPr>
        </p:nvSpPr>
        <p:spPr>
          <a:xfrm>
            <a:off x="12642734" y="5908052"/>
            <a:ext cx="4432000" cy="982200"/>
          </a:xfrm>
          <a:prstGeom prst="roundRect">
            <a:avLst/>
          </a:prstGeom>
        </p:spPr>
        <p:txBody>
          <a:bodyPr spcFirstLastPara="1" vert="horz" wrap="square" lIns="182850" tIns="182850" rIns="182850" bIns="182850" rtlCol="0" anchor="b" anchorCtr="0">
            <a:noAutofit/>
          </a:bodyPr>
          <a:lstStyle/>
          <a:p>
            <a:pPr marL="0" indent="0" algn="ctr"/>
            <a:r>
              <a:rPr lang="en" dirty="0"/>
              <a:t>Nada Abd-Ellatef</a:t>
            </a:r>
            <a:endParaRPr dirty="0"/>
          </a:p>
        </p:txBody>
      </p:sp>
      <p:pic>
        <p:nvPicPr>
          <p:cNvPr id="424" name="Google Shape;424;p38"/>
          <p:cNvPicPr preferRelativeResize="0"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" r="-487" b="25000"/>
          <a:stretch/>
        </p:blipFill>
        <p:spPr>
          <a:xfrm>
            <a:off x="6317359" y="2552700"/>
            <a:ext cx="2630850" cy="249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5" name="Google Shape;425;p38"/>
          <p:cNvPicPr preferRelativeResize="0"/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825" r="7825"/>
          <a:stretch/>
        </p:blipFill>
        <p:spPr>
          <a:xfrm>
            <a:off x="6296577" y="5591536"/>
            <a:ext cx="2630850" cy="249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26" name="Google Shape;426;p38"/>
          <p:cNvPicPr preferRelativeResize="0"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9624718" y="2552700"/>
            <a:ext cx="2630850" cy="24985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Google Shape;415;p38">
            <a:extLst>
              <a:ext uri="{FF2B5EF4-FFF2-40B4-BE49-F238E27FC236}">
                <a16:creationId xmlns:a16="http://schemas.microsoft.com/office/drawing/2014/main" id="{E6F0E694-AFB5-D61A-6635-DFD2634A59F7}"/>
              </a:ext>
            </a:extLst>
          </p:cNvPr>
          <p:cNvSpPr txBox="1">
            <a:spLocks/>
          </p:cNvSpPr>
          <p:nvPr/>
        </p:nvSpPr>
        <p:spPr>
          <a:xfrm>
            <a:off x="2389036" y="6876750"/>
            <a:ext cx="2613000" cy="854383"/>
          </a:xfrm>
          <a:prstGeom prst="rect">
            <a:avLst/>
          </a:prstGeom>
          <a:ln>
            <a:noFill/>
          </a:ln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lvl="0" indent="-342900" algn="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lvl="1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lvl="2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lvl="3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lvl="4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lvl="5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lvl="6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lvl="7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lvl="8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dirty="0"/>
              <a:t>Bi Developer</a:t>
            </a:r>
          </a:p>
        </p:txBody>
      </p:sp>
      <p:sp>
        <p:nvSpPr>
          <p:cNvPr id="13" name="Google Shape;415;p38">
            <a:extLst>
              <a:ext uri="{FF2B5EF4-FFF2-40B4-BE49-F238E27FC236}">
                <a16:creationId xmlns:a16="http://schemas.microsoft.com/office/drawing/2014/main" id="{CDEE7CF0-7D9B-DD0E-BA9F-BA78290881F5}"/>
              </a:ext>
            </a:extLst>
          </p:cNvPr>
          <p:cNvSpPr txBox="1">
            <a:spLocks/>
          </p:cNvSpPr>
          <p:nvPr/>
        </p:nvSpPr>
        <p:spPr>
          <a:xfrm>
            <a:off x="13561189" y="6890252"/>
            <a:ext cx="2613000" cy="854383"/>
          </a:xfrm>
          <a:prstGeom prst="rect">
            <a:avLst/>
          </a:prstGeom>
          <a:ln>
            <a:noFill/>
          </a:ln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lvl="0" indent="-342900" algn="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lvl="1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lvl="2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lvl="3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lvl="4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lvl="5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lvl="6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lvl="7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lvl="8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dirty="0"/>
              <a:t>Bi Developer</a:t>
            </a:r>
          </a:p>
        </p:txBody>
      </p:sp>
      <p:sp>
        <p:nvSpPr>
          <p:cNvPr id="14" name="Google Shape;415;p38">
            <a:extLst>
              <a:ext uri="{FF2B5EF4-FFF2-40B4-BE49-F238E27FC236}">
                <a16:creationId xmlns:a16="http://schemas.microsoft.com/office/drawing/2014/main" id="{4B2F477A-D559-1636-BFC9-E48DE8437685}"/>
              </a:ext>
            </a:extLst>
          </p:cNvPr>
          <p:cNvSpPr txBox="1">
            <a:spLocks/>
          </p:cNvSpPr>
          <p:nvPr/>
        </p:nvSpPr>
        <p:spPr>
          <a:xfrm>
            <a:off x="13547334" y="3788452"/>
            <a:ext cx="2613000" cy="854383"/>
          </a:xfrm>
          <a:prstGeom prst="rect">
            <a:avLst/>
          </a:prstGeom>
          <a:ln>
            <a:noFill/>
          </a:ln>
        </p:spPr>
        <p:txBody>
          <a:bodyPr spcFirstLastPara="1" vert="horz" wrap="square" lIns="182850" tIns="182850" rIns="182850" bIns="182850" rtlCol="0" anchor="t" anchorCtr="0">
            <a:noAutofit/>
          </a:bodyPr>
          <a:lstStyle>
            <a:lvl1pPr marL="342900" lvl="0" indent="-342900" algn="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lvl="1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lvl="2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lvl="3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lvl="4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lvl="5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lvl="6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lvl="7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lvl="8" indent="-342900" algn="ctr" defTabSz="1371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/>
              <a:t>Bi Developer</a:t>
            </a:r>
            <a:endParaRPr lang="en-GB" dirty="0"/>
          </a:p>
        </p:txBody>
      </p:sp>
      <p:pic>
        <p:nvPicPr>
          <p:cNvPr id="7" name="Picture 6" descr="A person wearing a head scarf&#10;&#10;Description automatically generated">
            <a:extLst>
              <a:ext uri="{FF2B5EF4-FFF2-40B4-BE49-F238E27FC236}">
                <a16:creationId xmlns:a16="http://schemas.microsoft.com/office/drawing/2014/main" id="{8E1C016F-BA7A-E78C-3F7D-618C8F08C5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743" y="5617732"/>
            <a:ext cx="2633472" cy="2308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9BB35A-5344-A9D4-7E00-530A6BB71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504" y="1487306"/>
            <a:ext cx="14618992" cy="802730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8BCE3351-6FF4-B7BF-29AC-0F85A604B5C9}"/>
              </a:ext>
            </a:extLst>
          </p:cNvPr>
          <p:cNvSpPr txBox="1"/>
          <p:nvPr/>
        </p:nvSpPr>
        <p:spPr>
          <a:xfrm>
            <a:off x="3352800" y="356892"/>
            <a:ext cx="7198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AC740"/>
                </a:solidFill>
              </a:rPr>
              <a:t>Power Bi Dashboard</a:t>
            </a: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7DA5E07B-B03A-93C3-5CDE-5F52D514C6D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838" y="252559"/>
            <a:ext cx="1158746" cy="10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72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85FA08A-8103-76D7-67A5-EED2F7B65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5" t="2262" r="1549" b="2830"/>
          <a:stretch/>
        </p:blipFill>
        <p:spPr>
          <a:xfrm>
            <a:off x="2258839" y="1598808"/>
            <a:ext cx="13714795" cy="76658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TextBox 14">
            <a:extLst>
              <a:ext uri="{FF2B5EF4-FFF2-40B4-BE49-F238E27FC236}">
                <a16:creationId xmlns:a16="http://schemas.microsoft.com/office/drawing/2014/main" id="{BF10874F-ACEA-AE05-156E-E9998444F699}"/>
              </a:ext>
            </a:extLst>
          </p:cNvPr>
          <p:cNvSpPr txBox="1"/>
          <p:nvPr/>
        </p:nvSpPr>
        <p:spPr>
          <a:xfrm>
            <a:off x="3540562" y="356892"/>
            <a:ext cx="7198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AC740"/>
                </a:solidFill>
              </a:rPr>
              <a:t>Power Bi Dashboard</a:t>
            </a:r>
          </a:p>
        </p:txBody>
      </p:sp>
      <p:pic>
        <p:nvPicPr>
          <p:cNvPr id="6" name="Picture 5" descr="A yellow and black logo&#10;&#10;Description automatically generated">
            <a:extLst>
              <a:ext uri="{FF2B5EF4-FFF2-40B4-BE49-F238E27FC236}">
                <a16:creationId xmlns:a16="http://schemas.microsoft.com/office/drawing/2014/main" id="{B30292F7-3816-DED1-0D76-5ED73281DD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2559"/>
            <a:ext cx="1158746" cy="10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66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4">
            <a:extLst>
              <a:ext uri="{FF2B5EF4-FFF2-40B4-BE49-F238E27FC236}">
                <a16:creationId xmlns:a16="http://schemas.microsoft.com/office/drawing/2014/main" id="{90B263FF-149E-2F46-EA66-F7F2909DEED9}"/>
              </a:ext>
            </a:extLst>
          </p:cNvPr>
          <p:cNvSpPr txBox="1"/>
          <p:nvPr/>
        </p:nvSpPr>
        <p:spPr>
          <a:xfrm>
            <a:off x="3810000" y="419100"/>
            <a:ext cx="7198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AC740"/>
                </a:solidFill>
              </a:rPr>
              <a:t>Power Bi Dashboard</a:t>
            </a:r>
          </a:p>
        </p:txBody>
      </p:sp>
      <p:pic>
        <p:nvPicPr>
          <p:cNvPr id="3" name="Picture 2" descr="A yellow and black logo&#10;&#10;Description automatically generated">
            <a:extLst>
              <a:ext uri="{FF2B5EF4-FFF2-40B4-BE49-F238E27FC236}">
                <a16:creationId xmlns:a16="http://schemas.microsoft.com/office/drawing/2014/main" id="{FEE17742-C501-C8C9-2D20-06DAB714C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38" y="314767"/>
            <a:ext cx="1158746" cy="1003464"/>
          </a:xfrm>
          <a:prstGeom prst="rect">
            <a:avLst/>
          </a:prstGeom>
        </p:spPr>
      </p:pic>
      <p:pic>
        <p:nvPicPr>
          <p:cNvPr id="7" name="Picture 6" descr="A screenshot of a shipping logistic&#10;&#10;Description automatically generated">
            <a:extLst>
              <a:ext uri="{FF2B5EF4-FFF2-40B4-BE49-F238E27FC236}">
                <a16:creationId xmlns:a16="http://schemas.microsoft.com/office/drawing/2014/main" id="{5FF22CD6-C161-632A-E1A8-035BFA9E4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485900"/>
            <a:ext cx="12420600" cy="84396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353223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4"/>
          <p:cNvGrpSpPr/>
          <p:nvPr/>
        </p:nvGrpSpPr>
        <p:grpSpPr>
          <a:xfrm>
            <a:off x="15233181" y="75011"/>
            <a:ext cx="3027110" cy="1540322"/>
            <a:chOff x="7681344" y="359987"/>
            <a:chExt cx="1513555" cy="770161"/>
          </a:xfrm>
        </p:grpSpPr>
        <p:sp>
          <p:nvSpPr>
            <p:cNvPr id="362" name="Google Shape;362;p34"/>
            <p:cNvSpPr/>
            <p:nvPr/>
          </p:nvSpPr>
          <p:spPr>
            <a:xfrm>
              <a:off x="7806994" y="436214"/>
              <a:ext cx="1387905" cy="693934"/>
            </a:xfrm>
            <a:custGeom>
              <a:avLst/>
              <a:gdLst/>
              <a:ahLst/>
              <a:cxnLst/>
              <a:rect l="l" t="t" r="r" b="b"/>
              <a:pathLst>
                <a:path w="2408" h="1204" extrusionOk="0">
                  <a:moveTo>
                    <a:pt x="2408" y="1204"/>
                  </a:moveTo>
                  <a:cubicBezTo>
                    <a:pt x="2408" y="539"/>
                    <a:pt x="1869" y="0"/>
                    <a:pt x="1204" y="0"/>
                  </a:cubicBezTo>
                  <a:cubicBezTo>
                    <a:pt x="539" y="0"/>
                    <a:pt x="0" y="539"/>
                    <a:pt x="0" y="1204"/>
                  </a:cubicBezTo>
                  <a:lnTo>
                    <a:pt x="2408" y="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7681344" y="359987"/>
              <a:ext cx="1052456" cy="525638"/>
            </a:xfrm>
            <a:custGeom>
              <a:avLst/>
              <a:gdLst/>
              <a:ahLst/>
              <a:cxnLst/>
              <a:rect l="l" t="t" r="r" b="b"/>
              <a:pathLst>
                <a:path w="1826" h="912" extrusionOk="0">
                  <a:moveTo>
                    <a:pt x="1826" y="912"/>
                  </a:moveTo>
                  <a:cubicBezTo>
                    <a:pt x="1826" y="408"/>
                    <a:pt x="1417" y="0"/>
                    <a:pt x="913" y="0"/>
                  </a:cubicBezTo>
                  <a:cubicBezTo>
                    <a:pt x="409" y="0"/>
                    <a:pt x="0" y="408"/>
                    <a:pt x="0" y="912"/>
                  </a:cubicBezTo>
                  <a:lnTo>
                    <a:pt x="1826" y="91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7681344" y="394717"/>
              <a:ext cx="251298" cy="250139"/>
            </a:xfrm>
            <a:custGeom>
              <a:avLst/>
              <a:gdLst/>
              <a:ahLst/>
              <a:cxnLst/>
              <a:rect l="l" t="t" r="r" b="b"/>
              <a:pathLst>
                <a:path w="436" h="434" extrusionOk="0">
                  <a:moveTo>
                    <a:pt x="436" y="217"/>
                  </a:moveTo>
                  <a:cubicBezTo>
                    <a:pt x="436" y="255"/>
                    <a:pt x="426" y="292"/>
                    <a:pt x="407" y="325"/>
                  </a:cubicBezTo>
                  <a:cubicBezTo>
                    <a:pt x="388" y="359"/>
                    <a:pt x="360" y="386"/>
                    <a:pt x="327" y="405"/>
                  </a:cubicBezTo>
                  <a:cubicBezTo>
                    <a:pt x="294" y="424"/>
                    <a:pt x="256" y="434"/>
                    <a:pt x="218" y="434"/>
                  </a:cubicBezTo>
                  <a:cubicBezTo>
                    <a:pt x="180" y="434"/>
                    <a:pt x="142" y="424"/>
                    <a:pt x="109" y="405"/>
                  </a:cubicBezTo>
                  <a:cubicBezTo>
                    <a:pt x="76" y="386"/>
                    <a:pt x="48" y="359"/>
                    <a:pt x="29" y="325"/>
                  </a:cubicBezTo>
                  <a:cubicBezTo>
                    <a:pt x="10" y="292"/>
                    <a:pt x="0" y="255"/>
                    <a:pt x="0" y="217"/>
                  </a:cubicBezTo>
                  <a:cubicBezTo>
                    <a:pt x="0" y="178"/>
                    <a:pt x="10" y="141"/>
                    <a:pt x="29" y="108"/>
                  </a:cubicBezTo>
                  <a:cubicBezTo>
                    <a:pt x="48" y="74"/>
                    <a:pt x="76" y="47"/>
                    <a:pt x="109" y="28"/>
                  </a:cubicBezTo>
                  <a:cubicBezTo>
                    <a:pt x="142" y="9"/>
                    <a:pt x="180" y="0"/>
                    <a:pt x="218" y="0"/>
                  </a:cubicBezTo>
                  <a:cubicBezTo>
                    <a:pt x="256" y="0"/>
                    <a:pt x="294" y="9"/>
                    <a:pt x="327" y="28"/>
                  </a:cubicBezTo>
                  <a:cubicBezTo>
                    <a:pt x="360" y="47"/>
                    <a:pt x="388" y="74"/>
                    <a:pt x="407" y="108"/>
                  </a:cubicBezTo>
                  <a:cubicBezTo>
                    <a:pt x="426" y="141"/>
                    <a:pt x="436" y="178"/>
                    <a:pt x="436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9DC0CED-A07E-10E1-55EE-B72EDDA71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36305"/>
            <a:ext cx="14746272" cy="822679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7F495E-2C6C-E895-1466-02701B3FE93E}"/>
              </a:ext>
            </a:extLst>
          </p:cNvPr>
          <p:cNvSpPr/>
          <p:nvPr/>
        </p:nvSpPr>
        <p:spPr>
          <a:xfrm>
            <a:off x="9871967" y="358721"/>
            <a:ext cx="1731818" cy="609600"/>
          </a:xfrm>
          <a:prstGeom prst="roundRect">
            <a:avLst/>
          </a:prstGeom>
          <a:solidFill>
            <a:srgbClr val="EAC7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Q&amp;A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5" name="TextBox 14">
            <a:extLst>
              <a:ext uri="{FF2B5EF4-FFF2-40B4-BE49-F238E27FC236}">
                <a16:creationId xmlns:a16="http://schemas.microsoft.com/office/drawing/2014/main" id="{7B33637B-53FD-D8D0-1D45-7034B3D2E818}"/>
              </a:ext>
            </a:extLst>
          </p:cNvPr>
          <p:cNvSpPr txBox="1"/>
          <p:nvPr/>
        </p:nvSpPr>
        <p:spPr>
          <a:xfrm>
            <a:off x="2667000" y="266122"/>
            <a:ext cx="7198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EAC740"/>
                </a:solidFill>
              </a:rPr>
              <a:t>Power Bi Dashboard</a:t>
            </a:r>
          </a:p>
        </p:txBody>
      </p:sp>
      <p:pic>
        <p:nvPicPr>
          <p:cNvPr id="6" name="Picture 5" descr="A yellow and black logo&#10;&#10;Description automatically generated">
            <a:extLst>
              <a:ext uri="{FF2B5EF4-FFF2-40B4-BE49-F238E27FC236}">
                <a16:creationId xmlns:a16="http://schemas.microsoft.com/office/drawing/2014/main" id="{174E1F74-FE6B-D3F9-59D4-CD4D141974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038" y="161789"/>
            <a:ext cx="1158746" cy="100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569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912A5DD-6659-1D8E-BDFC-A34FB4438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37" y="1638300"/>
            <a:ext cx="11896725" cy="80676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CEABBB48-E84D-4D03-7550-2ADA864C8264}"/>
              </a:ext>
            </a:extLst>
          </p:cNvPr>
          <p:cNvSpPr txBox="1"/>
          <p:nvPr/>
        </p:nvSpPr>
        <p:spPr>
          <a:xfrm>
            <a:off x="3552825" y="388470"/>
            <a:ext cx="70456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1D4A75"/>
                </a:solidFill>
              </a:rPr>
              <a:t>Tableau Dashboard</a:t>
            </a:r>
          </a:p>
        </p:txBody>
      </p:sp>
      <p:pic>
        <p:nvPicPr>
          <p:cNvPr id="6" name="Picture 5" descr="A logo with blue and orange crosses&#10;&#10;Description automatically generated">
            <a:extLst>
              <a:ext uri="{FF2B5EF4-FFF2-40B4-BE49-F238E27FC236}">
                <a16:creationId xmlns:a16="http://schemas.microsoft.com/office/drawing/2014/main" id="{83AC9A2C-B218-7EE1-2AC4-AD353C6A94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419"/>
            <a:ext cx="19240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37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chart&#10;&#10;Description automatically generated">
            <a:extLst>
              <a:ext uri="{FF2B5EF4-FFF2-40B4-BE49-F238E27FC236}">
                <a16:creationId xmlns:a16="http://schemas.microsoft.com/office/drawing/2014/main" id="{EC3511EE-B655-CAB0-B191-B367FFDCA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852" y="1501868"/>
            <a:ext cx="12039600" cy="80581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D96293C7-8965-3110-3B6E-79BDFF8BB4F4}"/>
              </a:ext>
            </a:extLst>
          </p:cNvPr>
          <p:cNvSpPr txBox="1"/>
          <p:nvPr/>
        </p:nvSpPr>
        <p:spPr>
          <a:xfrm>
            <a:off x="4460560" y="319740"/>
            <a:ext cx="70456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1D4A75"/>
                </a:solidFill>
              </a:rPr>
              <a:t>Tableau Dashboard</a:t>
            </a:r>
          </a:p>
        </p:txBody>
      </p:sp>
      <p:pic>
        <p:nvPicPr>
          <p:cNvPr id="3" name="Picture 2" descr="A logo with blue and orange crosses&#10;&#10;Description automatically generated">
            <a:extLst>
              <a:ext uri="{FF2B5EF4-FFF2-40B4-BE49-F238E27FC236}">
                <a16:creationId xmlns:a16="http://schemas.microsoft.com/office/drawing/2014/main" id="{CA93486D-0C77-2C6B-E246-5A673EA965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36432"/>
            <a:ext cx="19240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192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data analysis&#10;&#10;Description automatically generated">
            <a:extLst>
              <a:ext uri="{FF2B5EF4-FFF2-40B4-BE49-F238E27FC236}">
                <a16:creationId xmlns:a16="http://schemas.microsoft.com/office/drawing/2014/main" id="{FCC9C170-EB0D-91D6-15C6-3EDEEE4D7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062" y="1562100"/>
            <a:ext cx="11953875" cy="81438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TextBox 14">
            <a:extLst>
              <a:ext uri="{FF2B5EF4-FFF2-40B4-BE49-F238E27FC236}">
                <a16:creationId xmlns:a16="http://schemas.microsoft.com/office/drawing/2014/main" id="{697591D0-4B15-5024-3794-1FAEA0160ADA}"/>
              </a:ext>
            </a:extLst>
          </p:cNvPr>
          <p:cNvSpPr txBox="1"/>
          <p:nvPr/>
        </p:nvSpPr>
        <p:spPr>
          <a:xfrm>
            <a:off x="3886200" y="319740"/>
            <a:ext cx="70456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1D4A75"/>
                </a:solidFill>
              </a:rPr>
              <a:t>Tableau Dashboard</a:t>
            </a:r>
          </a:p>
        </p:txBody>
      </p:sp>
      <p:pic>
        <p:nvPicPr>
          <p:cNvPr id="9" name="Picture 8" descr="A logo with blue and orange crosses&#10;&#10;Description automatically generated">
            <a:extLst>
              <a:ext uri="{FF2B5EF4-FFF2-40B4-BE49-F238E27FC236}">
                <a16:creationId xmlns:a16="http://schemas.microsoft.com/office/drawing/2014/main" id="{0BDD12B0-4448-FDC6-E992-EF894B6B1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13419"/>
            <a:ext cx="19240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61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46;p33">
            <a:extLst>
              <a:ext uri="{FF2B5EF4-FFF2-40B4-BE49-F238E27FC236}">
                <a16:creationId xmlns:a16="http://schemas.microsoft.com/office/drawing/2014/main" id="{7FBACADF-7D48-3733-4DD4-AACB116E49BE}"/>
              </a:ext>
            </a:extLst>
          </p:cNvPr>
          <p:cNvGrpSpPr/>
          <p:nvPr/>
        </p:nvGrpSpPr>
        <p:grpSpPr>
          <a:xfrm>
            <a:off x="17540728" y="9563921"/>
            <a:ext cx="731952" cy="738387"/>
            <a:chOff x="7393940" y="3393435"/>
            <a:chExt cx="1742400" cy="1757719"/>
          </a:xfrm>
        </p:grpSpPr>
        <p:sp>
          <p:nvSpPr>
            <p:cNvPr id="3" name="Google Shape;347;p33">
              <a:extLst>
                <a:ext uri="{FF2B5EF4-FFF2-40B4-BE49-F238E27FC236}">
                  <a16:creationId xmlns:a16="http://schemas.microsoft.com/office/drawing/2014/main" id="{1980285E-2855-8788-0185-C72910DF0DF6}"/>
                </a:ext>
              </a:extLst>
            </p:cNvPr>
            <p:cNvSpPr/>
            <p:nvPr/>
          </p:nvSpPr>
          <p:spPr>
            <a:xfrm rot="5400000">
              <a:off x="7697060" y="3792515"/>
              <a:ext cx="1342440" cy="137484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348;p33">
              <a:extLst>
                <a:ext uri="{FF2B5EF4-FFF2-40B4-BE49-F238E27FC236}">
                  <a16:creationId xmlns:a16="http://schemas.microsoft.com/office/drawing/2014/main" id="{9FB8ADEE-BE26-28EF-4C66-26607A246B2F}"/>
                </a:ext>
              </a:extLst>
            </p:cNvPr>
            <p:cNvSpPr/>
            <p:nvPr/>
          </p:nvSpPr>
          <p:spPr>
            <a:xfrm rot="5400000">
              <a:off x="8491617" y="3393836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49;p33">
              <a:extLst>
                <a:ext uri="{FF2B5EF4-FFF2-40B4-BE49-F238E27FC236}">
                  <a16:creationId xmlns:a16="http://schemas.microsoft.com/office/drawing/2014/main" id="{B3BED969-775C-5BD1-5FE4-3EFB91A3F772}"/>
                </a:ext>
              </a:extLst>
            </p:cNvPr>
            <p:cNvSpPr/>
            <p:nvPr/>
          </p:nvSpPr>
          <p:spPr>
            <a:xfrm rot="5400000">
              <a:off x="7450460" y="3465275"/>
              <a:ext cx="1629360" cy="1742400"/>
            </a:xfrm>
            <a:custGeom>
              <a:avLst/>
              <a:gdLst/>
              <a:ahLst/>
              <a:cxnLst/>
              <a:rect l="l" t="t" r="r" b="b"/>
              <a:pathLst>
                <a:path w="4526" h="4840" fill="none" extrusionOk="0">
                  <a:moveTo>
                    <a:pt x="4526" y="4136"/>
                  </a:moveTo>
                  <a:cubicBezTo>
                    <a:pt x="4045" y="4573"/>
                    <a:pt x="3407" y="4840"/>
                    <a:pt x="2706" y="4840"/>
                  </a:cubicBezTo>
                  <a:cubicBezTo>
                    <a:pt x="1212" y="4840"/>
                    <a:pt x="0" y="3628"/>
                    <a:pt x="0" y="2134"/>
                  </a:cubicBezTo>
                  <a:cubicBezTo>
                    <a:pt x="0" y="1266"/>
                    <a:pt x="408" y="495"/>
                    <a:pt x="104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351;p33">
            <a:extLst>
              <a:ext uri="{FF2B5EF4-FFF2-40B4-BE49-F238E27FC236}">
                <a16:creationId xmlns:a16="http://schemas.microsoft.com/office/drawing/2014/main" id="{424AE50E-1A19-EC38-E3CE-63F8AE6E1E92}"/>
              </a:ext>
            </a:extLst>
          </p:cNvPr>
          <p:cNvGrpSpPr/>
          <p:nvPr/>
        </p:nvGrpSpPr>
        <p:grpSpPr>
          <a:xfrm>
            <a:off x="-3730" y="9704796"/>
            <a:ext cx="1378095" cy="772784"/>
            <a:chOff x="-12" y="16708"/>
            <a:chExt cx="1848534" cy="1036589"/>
          </a:xfrm>
        </p:grpSpPr>
        <p:sp>
          <p:nvSpPr>
            <p:cNvPr id="7" name="Google Shape;352;p33">
              <a:extLst>
                <a:ext uri="{FF2B5EF4-FFF2-40B4-BE49-F238E27FC236}">
                  <a16:creationId xmlns:a16="http://schemas.microsoft.com/office/drawing/2014/main" id="{9FFAEDFE-4ECD-FAA6-4AED-47BA12E9A7B0}"/>
                </a:ext>
              </a:extLst>
            </p:cNvPr>
            <p:cNvSpPr/>
            <p:nvPr/>
          </p:nvSpPr>
          <p:spPr>
            <a:xfrm rot="10800000">
              <a:off x="-12" y="16708"/>
              <a:ext cx="1724284" cy="893069"/>
            </a:xfrm>
            <a:custGeom>
              <a:avLst/>
              <a:gdLst/>
              <a:ahLst/>
              <a:cxnLst/>
              <a:rect l="l" t="t" r="r" b="b"/>
              <a:pathLst>
                <a:path w="3400" h="1761" extrusionOk="0">
                  <a:moveTo>
                    <a:pt x="0" y="0"/>
                  </a:moveTo>
                  <a:cubicBezTo>
                    <a:pt x="0" y="973"/>
                    <a:pt x="788" y="1761"/>
                    <a:pt x="1761" y="1761"/>
                  </a:cubicBezTo>
                  <a:cubicBezTo>
                    <a:pt x="2505" y="1761"/>
                    <a:pt x="3142" y="1300"/>
                    <a:pt x="3400" y="647"/>
                  </a:cubicBez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53;p33">
              <a:extLst>
                <a:ext uri="{FF2B5EF4-FFF2-40B4-BE49-F238E27FC236}">
                  <a16:creationId xmlns:a16="http://schemas.microsoft.com/office/drawing/2014/main" id="{2BD2416B-24B5-10EF-9E0A-BE0F311FF5A8}"/>
                </a:ext>
              </a:extLst>
            </p:cNvPr>
            <p:cNvSpPr/>
            <p:nvPr/>
          </p:nvSpPr>
          <p:spPr>
            <a:xfrm rot="10800000">
              <a:off x="386430" y="322005"/>
              <a:ext cx="1462092" cy="731292"/>
            </a:xfrm>
            <a:custGeom>
              <a:avLst/>
              <a:gdLst/>
              <a:ahLst/>
              <a:cxnLst/>
              <a:rect l="l" t="t" r="r" b="b"/>
              <a:pathLst>
                <a:path w="2883" h="1442" extrusionOk="0">
                  <a:moveTo>
                    <a:pt x="0" y="0"/>
                  </a:moveTo>
                  <a:cubicBezTo>
                    <a:pt x="0" y="797"/>
                    <a:pt x="646" y="1442"/>
                    <a:pt x="1442" y="1442"/>
                  </a:cubicBezTo>
                  <a:cubicBezTo>
                    <a:pt x="2239" y="1442"/>
                    <a:pt x="2883" y="797"/>
                    <a:pt x="288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354;p33">
            <a:extLst>
              <a:ext uri="{FF2B5EF4-FFF2-40B4-BE49-F238E27FC236}">
                <a16:creationId xmlns:a16="http://schemas.microsoft.com/office/drawing/2014/main" id="{8BE765B3-F06F-BD4E-279B-4489ABB68F1E}"/>
              </a:ext>
            </a:extLst>
          </p:cNvPr>
          <p:cNvSpPr/>
          <p:nvPr/>
        </p:nvSpPr>
        <p:spPr>
          <a:xfrm rot="10800000" flipH="1">
            <a:off x="17110834" y="12119"/>
            <a:ext cx="1177166" cy="1178198"/>
          </a:xfrm>
          <a:custGeom>
            <a:avLst/>
            <a:gdLst/>
            <a:ahLst/>
            <a:cxnLst/>
            <a:rect l="l" t="t" r="r" b="b"/>
            <a:pathLst>
              <a:path w="1134" h="1135" extrusionOk="0">
                <a:moveTo>
                  <a:pt x="1134" y="568"/>
                </a:moveTo>
                <a:cubicBezTo>
                  <a:pt x="1134" y="667"/>
                  <a:pt x="1107" y="765"/>
                  <a:pt x="1058" y="851"/>
                </a:cubicBezTo>
                <a:cubicBezTo>
                  <a:pt x="1008" y="938"/>
                  <a:pt x="937" y="1009"/>
                  <a:pt x="851" y="1059"/>
                </a:cubicBezTo>
                <a:cubicBezTo>
                  <a:pt x="764" y="1109"/>
                  <a:pt x="667" y="1135"/>
                  <a:pt x="567" y="1135"/>
                </a:cubicBezTo>
                <a:cubicBezTo>
                  <a:pt x="467" y="1135"/>
                  <a:pt x="369" y="1109"/>
                  <a:pt x="283" y="1059"/>
                </a:cubicBezTo>
                <a:cubicBezTo>
                  <a:pt x="196" y="1009"/>
                  <a:pt x="126" y="938"/>
                  <a:pt x="76" y="851"/>
                </a:cubicBezTo>
                <a:cubicBezTo>
                  <a:pt x="26" y="765"/>
                  <a:pt x="0" y="667"/>
                  <a:pt x="0" y="568"/>
                </a:cubicBezTo>
                <a:cubicBezTo>
                  <a:pt x="0" y="468"/>
                  <a:pt x="26" y="370"/>
                  <a:pt x="76" y="284"/>
                </a:cubicBezTo>
                <a:cubicBezTo>
                  <a:pt x="126" y="198"/>
                  <a:pt x="196" y="126"/>
                  <a:pt x="283" y="76"/>
                </a:cubicBezTo>
                <a:cubicBezTo>
                  <a:pt x="369" y="27"/>
                  <a:pt x="467" y="0"/>
                  <a:pt x="567" y="0"/>
                </a:cubicBezTo>
                <a:cubicBezTo>
                  <a:pt x="667" y="0"/>
                  <a:pt x="764" y="27"/>
                  <a:pt x="851" y="76"/>
                </a:cubicBezTo>
                <a:cubicBezTo>
                  <a:pt x="937" y="126"/>
                  <a:pt x="1009" y="198"/>
                  <a:pt x="1058" y="284"/>
                </a:cubicBezTo>
                <a:cubicBezTo>
                  <a:pt x="1108" y="370"/>
                  <a:pt x="1134" y="468"/>
                  <a:pt x="1134" y="5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0000" tIns="90000" rIns="180000" bIns="9000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79609BF-18C3-B19A-D22D-3FED1C4258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23" y="1807129"/>
            <a:ext cx="14027351" cy="774771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Picture 1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F5DDC9C-24A6-1FCD-4E15-BFC851D8B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524" y="2230137"/>
            <a:ext cx="6977116" cy="6029311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979DD2F7-6A6B-CFB3-2997-E98E63E51376}"/>
              </a:ext>
            </a:extLst>
          </p:cNvPr>
          <p:cNvSpPr txBox="1"/>
          <p:nvPr/>
        </p:nvSpPr>
        <p:spPr>
          <a:xfrm>
            <a:off x="1752600" y="177856"/>
            <a:ext cx="6817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3571A4"/>
                </a:solidFill>
              </a:rPr>
              <a:t>Python Dashboard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A9F3D1D-A8A6-CDC4-C05E-B1251D126352}"/>
              </a:ext>
            </a:extLst>
          </p:cNvPr>
          <p:cNvSpPr/>
          <p:nvPr/>
        </p:nvSpPr>
        <p:spPr>
          <a:xfrm>
            <a:off x="8441738" y="201994"/>
            <a:ext cx="2362804" cy="609600"/>
          </a:xfrm>
          <a:prstGeom prst="roundRect">
            <a:avLst/>
          </a:prstGeom>
          <a:solidFill>
            <a:srgbClr val="376E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Pandas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9D4F294-A0FB-071C-DA6B-84CA4F5F7217}"/>
              </a:ext>
            </a:extLst>
          </p:cNvPr>
          <p:cNvSpPr/>
          <p:nvPr/>
        </p:nvSpPr>
        <p:spPr>
          <a:xfrm>
            <a:off x="10971537" y="434122"/>
            <a:ext cx="2362804" cy="609600"/>
          </a:xfrm>
          <a:prstGeom prst="roundRect">
            <a:avLst/>
          </a:prstGeom>
          <a:solidFill>
            <a:srgbClr val="FCCE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Plotly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470E594-8FF0-D252-EEC5-E64EE97A86F5}"/>
              </a:ext>
            </a:extLst>
          </p:cNvPr>
          <p:cNvSpPr/>
          <p:nvPr/>
        </p:nvSpPr>
        <p:spPr>
          <a:xfrm>
            <a:off x="13501336" y="593355"/>
            <a:ext cx="2195534" cy="609600"/>
          </a:xfrm>
          <a:prstGeom prst="roundRect">
            <a:avLst/>
          </a:prstGeom>
          <a:solidFill>
            <a:srgbClr val="376E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Streamlit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pic>
        <p:nvPicPr>
          <p:cNvPr id="24" name="Picture 23" descr="A blue and yellow snake logo&#10;&#10;Description automatically generated">
            <a:extLst>
              <a:ext uri="{FF2B5EF4-FFF2-40B4-BE49-F238E27FC236}">
                <a16:creationId xmlns:a16="http://schemas.microsoft.com/office/drawing/2014/main" id="{EDE14A0C-5E7A-D7E9-0369-828DFA31DD0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2" y="112510"/>
            <a:ext cx="896343" cy="8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749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F21EF9-A11D-A9F2-25F5-75B360ED3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22" y="1456516"/>
            <a:ext cx="14508892" cy="812287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68295CF-E050-9FA8-A10F-C55553E4B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744752"/>
            <a:ext cx="5837902" cy="525479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B0BB4A1-AE04-D0E9-2498-F923D9CB4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502" y="4254172"/>
            <a:ext cx="4725059" cy="5325218"/>
          </a:xfrm>
          <a:prstGeom prst="rect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7A72AB1D-34C6-7C9C-6BC7-DA3B2A582B42}"/>
              </a:ext>
            </a:extLst>
          </p:cNvPr>
          <p:cNvSpPr txBox="1"/>
          <p:nvPr/>
        </p:nvSpPr>
        <p:spPr>
          <a:xfrm>
            <a:off x="1752600" y="177856"/>
            <a:ext cx="6817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3571A4"/>
                </a:solidFill>
              </a:rPr>
              <a:t>Python Dashboard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0E403F-03E4-FE5B-5B8D-006B122AEB43}"/>
              </a:ext>
            </a:extLst>
          </p:cNvPr>
          <p:cNvSpPr/>
          <p:nvPr/>
        </p:nvSpPr>
        <p:spPr>
          <a:xfrm>
            <a:off x="8441738" y="201994"/>
            <a:ext cx="2362804" cy="609600"/>
          </a:xfrm>
          <a:prstGeom prst="roundRect">
            <a:avLst/>
          </a:prstGeom>
          <a:solidFill>
            <a:srgbClr val="376E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Pandas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E066BB1-B7FE-9F60-38D6-9343E66D331D}"/>
              </a:ext>
            </a:extLst>
          </p:cNvPr>
          <p:cNvSpPr/>
          <p:nvPr/>
        </p:nvSpPr>
        <p:spPr>
          <a:xfrm>
            <a:off x="10971537" y="434122"/>
            <a:ext cx="2362804" cy="609600"/>
          </a:xfrm>
          <a:prstGeom prst="roundRect">
            <a:avLst/>
          </a:prstGeom>
          <a:solidFill>
            <a:srgbClr val="FCCE3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Plotly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60B847-9421-5F5A-D0BF-50C60F4CA32A}"/>
              </a:ext>
            </a:extLst>
          </p:cNvPr>
          <p:cNvSpPr/>
          <p:nvPr/>
        </p:nvSpPr>
        <p:spPr>
          <a:xfrm>
            <a:off x="13501336" y="593355"/>
            <a:ext cx="2195534" cy="609600"/>
          </a:xfrm>
          <a:prstGeom prst="roundRect">
            <a:avLst/>
          </a:prstGeom>
          <a:solidFill>
            <a:srgbClr val="376E9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Streamlit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pic>
        <p:nvPicPr>
          <p:cNvPr id="15" name="Picture 14" descr="A blue and yellow snake logo&#10;&#10;Description automatically generated">
            <a:extLst>
              <a:ext uri="{FF2B5EF4-FFF2-40B4-BE49-F238E27FC236}">
                <a16:creationId xmlns:a16="http://schemas.microsoft.com/office/drawing/2014/main" id="{F9949034-E370-E088-A428-CF85C8E82D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2" y="112510"/>
            <a:ext cx="896343" cy="8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2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5"/>
          <p:cNvGrpSpPr/>
          <p:nvPr/>
        </p:nvGrpSpPr>
        <p:grpSpPr>
          <a:xfrm flipH="1">
            <a:off x="15356977" y="-10272"/>
            <a:ext cx="2931023" cy="1143000"/>
            <a:chOff x="6210889" y="165155"/>
            <a:chExt cx="2698818" cy="1052448"/>
          </a:xfrm>
        </p:grpSpPr>
        <p:sp>
          <p:nvSpPr>
            <p:cNvPr id="375" name="Google Shape;375;p35"/>
            <p:cNvSpPr/>
            <p:nvPr/>
          </p:nvSpPr>
          <p:spPr>
            <a:xfrm rot="-5400000">
              <a:off x="7033808" y="-518610"/>
              <a:ext cx="913295" cy="2559132"/>
            </a:xfrm>
            <a:custGeom>
              <a:avLst/>
              <a:gdLst/>
              <a:ahLst/>
              <a:cxnLst/>
              <a:rect l="l" t="t" r="r" b="b"/>
              <a:pathLst>
                <a:path w="1713" h="4800" extrusionOk="0">
                  <a:moveTo>
                    <a:pt x="1007" y="0"/>
                  </a:moveTo>
                  <a:lnTo>
                    <a:pt x="1713" y="0"/>
                  </a:lnTo>
                  <a:lnTo>
                    <a:pt x="1713" y="3793"/>
                  </a:lnTo>
                  <a:cubicBezTo>
                    <a:pt x="1713" y="4349"/>
                    <a:pt x="1261" y="4800"/>
                    <a:pt x="705" y="4800"/>
                  </a:cubicBezTo>
                  <a:lnTo>
                    <a:pt x="0" y="4800"/>
                  </a:lnTo>
                  <a:lnTo>
                    <a:pt x="0" y="1007"/>
                  </a:lnTo>
                  <a:cubicBezTo>
                    <a:pt x="0" y="451"/>
                    <a:pt x="451" y="0"/>
                    <a:pt x="1007" y="0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 rot="-5400000">
              <a:off x="7996414" y="165157"/>
              <a:ext cx="913295" cy="913290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0" y="0"/>
                  </a:moveTo>
                  <a:lnTo>
                    <a:pt x="1713" y="0"/>
                  </a:lnTo>
                  <a:lnTo>
                    <a:pt x="1713" y="675"/>
                  </a:lnTo>
                  <a:cubicBezTo>
                    <a:pt x="1713" y="1248"/>
                    <a:pt x="1248" y="1713"/>
                    <a:pt x="676" y="1713"/>
                  </a:cubicBezTo>
                  <a:lnTo>
                    <a:pt x="0" y="17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35"/>
          <p:cNvGrpSpPr/>
          <p:nvPr/>
        </p:nvGrpSpPr>
        <p:grpSpPr>
          <a:xfrm>
            <a:off x="16570954" y="9425393"/>
            <a:ext cx="1717046" cy="844289"/>
            <a:chOff x="-335749" y="688574"/>
            <a:chExt cx="1531998" cy="753299"/>
          </a:xfrm>
        </p:grpSpPr>
        <p:sp>
          <p:nvSpPr>
            <p:cNvPr id="378" name="Google Shape;378;p35"/>
            <p:cNvSpPr/>
            <p:nvPr/>
          </p:nvSpPr>
          <p:spPr>
            <a:xfrm flipH="1">
              <a:off x="-335749" y="747939"/>
              <a:ext cx="1387905" cy="693934"/>
            </a:xfrm>
            <a:custGeom>
              <a:avLst/>
              <a:gdLst/>
              <a:ahLst/>
              <a:cxnLst/>
              <a:rect l="l" t="t" r="r" b="b"/>
              <a:pathLst>
                <a:path w="2408" h="1204" extrusionOk="0">
                  <a:moveTo>
                    <a:pt x="2408" y="1204"/>
                  </a:moveTo>
                  <a:cubicBezTo>
                    <a:pt x="2408" y="539"/>
                    <a:pt x="1869" y="0"/>
                    <a:pt x="1204" y="0"/>
                  </a:cubicBezTo>
                  <a:cubicBezTo>
                    <a:pt x="539" y="0"/>
                    <a:pt x="0" y="539"/>
                    <a:pt x="0" y="1204"/>
                  </a:cubicBezTo>
                  <a:lnTo>
                    <a:pt x="2408" y="1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flipH="1">
              <a:off x="143792" y="688574"/>
              <a:ext cx="1052456" cy="525638"/>
            </a:xfrm>
            <a:custGeom>
              <a:avLst/>
              <a:gdLst/>
              <a:ahLst/>
              <a:cxnLst/>
              <a:rect l="l" t="t" r="r" b="b"/>
              <a:pathLst>
                <a:path w="1826" h="912" extrusionOk="0">
                  <a:moveTo>
                    <a:pt x="1826" y="912"/>
                  </a:moveTo>
                  <a:cubicBezTo>
                    <a:pt x="1826" y="408"/>
                    <a:pt x="1417" y="0"/>
                    <a:pt x="913" y="0"/>
                  </a:cubicBezTo>
                  <a:cubicBezTo>
                    <a:pt x="409" y="0"/>
                    <a:pt x="0" y="408"/>
                    <a:pt x="0" y="912"/>
                  </a:cubicBezTo>
                  <a:lnTo>
                    <a:pt x="1826" y="91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 flipH="1">
              <a:off x="926506" y="706442"/>
              <a:ext cx="251298" cy="250139"/>
            </a:xfrm>
            <a:custGeom>
              <a:avLst/>
              <a:gdLst/>
              <a:ahLst/>
              <a:cxnLst/>
              <a:rect l="l" t="t" r="r" b="b"/>
              <a:pathLst>
                <a:path w="436" h="434" extrusionOk="0">
                  <a:moveTo>
                    <a:pt x="436" y="217"/>
                  </a:moveTo>
                  <a:cubicBezTo>
                    <a:pt x="436" y="255"/>
                    <a:pt x="426" y="292"/>
                    <a:pt x="407" y="325"/>
                  </a:cubicBezTo>
                  <a:cubicBezTo>
                    <a:pt x="388" y="359"/>
                    <a:pt x="360" y="386"/>
                    <a:pt x="327" y="405"/>
                  </a:cubicBezTo>
                  <a:cubicBezTo>
                    <a:pt x="294" y="424"/>
                    <a:pt x="256" y="434"/>
                    <a:pt x="218" y="434"/>
                  </a:cubicBezTo>
                  <a:cubicBezTo>
                    <a:pt x="180" y="434"/>
                    <a:pt x="142" y="424"/>
                    <a:pt x="109" y="405"/>
                  </a:cubicBezTo>
                  <a:cubicBezTo>
                    <a:pt x="76" y="386"/>
                    <a:pt x="48" y="359"/>
                    <a:pt x="29" y="325"/>
                  </a:cubicBezTo>
                  <a:cubicBezTo>
                    <a:pt x="10" y="292"/>
                    <a:pt x="0" y="255"/>
                    <a:pt x="0" y="217"/>
                  </a:cubicBezTo>
                  <a:cubicBezTo>
                    <a:pt x="0" y="178"/>
                    <a:pt x="10" y="141"/>
                    <a:pt x="29" y="108"/>
                  </a:cubicBezTo>
                  <a:cubicBezTo>
                    <a:pt x="48" y="74"/>
                    <a:pt x="76" y="47"/>
                    <a:pt x="109" y="28"/>
                  </a:cubicBezTo>
                  <a:cubicBezTo>
                    <a:pt x="142" y="9"/>
                    <a:pt x="180" y="0"/>
                    <a:pt x="218" y="0"/>
                  </a:cubicBezTo>
                  <a:cubicBezTo>
                    <a:pt x="256" y="0"/>
                    <a:pt x="294" y="9"/>
                    <a:pt x="327" y="28"/>
                  </a:cubicBezTo>
                  <a:cubicBezTo>
                    <a:pt x="360" y="47"/>
                    <a:pt x="388" y="74"/>
                    <a:pt x="407" y="108"/>
                  </a:cubicBezTo>
                  <a:cubicBezTo>
                    <a:pt x="426" y="141"/>
                    <a:pt x="436" y="178"/>
                    <a:pt x="436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826A77-AB4F-19FA-A66E-7BDF2D8DE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43025"/>
            <a:ext cx="16544412" cy="822007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B227884-C840-2FBC-B3AC-F268CF5CAFF9}"/>
              </a:ext>
            </a:extLst>
          </p:cNvPr>
          <p:cNvSpPr/>
          <p:nvPr/>
        </p:nvSpPr>
        <p:spPr>
          <a:xfrm>
            <a:off x="8328235" y="363252"/>
            <a:ext cx="2362804" cy="609600"/>
          </a:xfrm>
          <a:prstGeom prst="roundRect">
            <a:avLst/>
          </a:prstGeom>
          <a:solidFill>
            <a:srgbClr val="FFC93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Web Page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4" name="TextBox 14">
            <a:extLst>
              <a:ext uri="{FF2B5EF4-FFF2-40B4-BE49-F238E27FC236}">
                <a16:creationId xmlns:a16="http://schemas.microsoft.com/office/drawing/2014/main" id="{46C2BF39-F9B6-034F-A519-8F0C84570217}"/>
              </a:ext>
            </a:extLst>
          </p:cNvPr>
          <p:cNvSpPr txBox="1"/>
          <p:nvPr/>
        </p:nvSpPr>
        <p:spPr>
          <a:xfrm>
            <a:off x="1723021" y="220944"/>
            <a:ext cx="68170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3571A4"/>
                </a:solidFill>
              </a:rPr>
              <a:t>Python Dashboard</a:t>
            </a:r>
          </a:p>
        </p:txBody>
      </p:sp>
      <p:pic>
        <p:nvPicPr>
          <p:cNvPr id="15" name="Picture 14" descr="A blue and yellow snake logo&#10;&#10;Description automatically generated">
            <a:extLst>
              <a:ext uri="{FF2B5EF4-FFF2-40B4-BE49-F238E27FC236}">
                <a16:creationId xmlns:a16="http://schemas.microsoft.com/office/drawing/2014/main" id="{2015A60B-507E-90D2-670A-CAD4B5BFF2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2" y="112510"/>
            <a:ext cx="896343" cy="89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42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4"/>
          <p:cNvGrpSpPr/>
          <p:nvPr/>
        </p:nvGrpSpPr>
        <p:grpSpPr>
          <a:xfrm>
            <a:off x="15233181" y="75011"/>
            <a:ext cx="3027110" cy="1540322"/>
            <a:chOff x="7681344" y="359987"/>
            <a:chExt cx="1513555" cy="770161"/>
          </a:xfrm>
        </p:grpSpPr>
        <p:sp>
          <p:nvSpPr>
            <p:cNvPr id="362" name="Google Shape;362;p34"/>
            <p:cNvSpPr/>
            <p:nvPr/>
          </p:nvSpPr>
          <p:spPr>
            <a:xfrm>
              <a:off x="7806994" y="436214"/>
              <a:ext cx="1387905" cy="693934"/>
            </a:xfrm>
            <a:custGeom>
              <a:avLst/>
              <a:gdLst/>
              <a:ahLst/>
              <a:cxnLst/>
              <a:rect l="l" t="t" r="r" b="b"/>
              <a:pathLst>
                <a:path w="2408" h="1204" extrusionOk="0">
                  <a:moveTo>
                    <a:pt x="2408" y="1204"/>
                  </a:moveTo>
                  <a:cubicBezTo>
                    <a:pt x="2408" y="539"/>
                    <a:pt x="1869" y="0"/>
                    <a:pt x="1204" y="0"/>
                  </a:cubicBezTo>
                  <a:cubicBezTo>
                    <a:pt x="539" y="0"/>
                    <a:pt x="0" y="539"/>
                    <a:pt x="0" y="1204"/>
                  </a:cubicBezTo>
                  <a:lnTo>
                    <a:pt x="2408" y="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7681344" y="359987"/>
              <a:ext cx="1052456" cy="525638"/>
            </a:xfrm>
            <a:custGeom>
              <a:avLst/>
              <a:gdLst/>
              <a:ahLst/>
              <a:cxnLst/>
              <a:rect l="l" t="t" r="r" b="b"/>
              <a:pathLst>
                <a:path w="1826" h="912" extrusionOk="0">
                  <a:moveTo>
                    <a:pt x="1826" y="912"/>
                  </a:moveTo>
                  <a:cubicBezTo>
                    <a:pt x="1826" y="408"/>
                    <a:pt x="1417" y="0"/>
                    <a:pt x="913" y="0"/>
                  </a:cubicBezTo>
                  <a:cubicBezTo>
                    <a:pt x="409" y="0"/>
                    <a:pt x="0" y="408"/>
                    <a:pt x="0" y="912"/>
                  </a:cubicBezTo>
                  <a:lnTo>
                    <a:pt x="1826" y="91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7681344" y="394717"/>
              <a:ext cx="251298" cy="250139"/>
            </a:xfrm>
            <a:custGeom>
              <a:avLst/>
              <a:gdLst/>
              <a:ahLst/>
              <a:cxnLst/>
              <a:rect l="l" t="t" r="r" b="b"/>
              <a:pathLst>
                <a:path w="436" h="434" extrusionOk="0">
                  <a:moveTo>
                    <a:pt x="436" y="217"/>
                  </a:moveTo>
                  <a:cubicBezTo>
                    <a:pt x="436" y="255"/>
                    <a:pt x="426" y="292"/>
                    <a:pt x="407" y="325"/>
                  </a:cubicBezTo>
                  <a:cubicBezTo>
                    <a:pt x="388" y="359"/>
                    <a:pt x="360" y="386"/>
                    <a:pt x="327" y="405"/>
                  </a:cubicBezTo>
                  <a:cubicBezTo>
                    <a:pt x="294" y="424"/>
                    <a:pt x="256" y="434"/>
                    <a:pt x="218" y="434"/>
                  </a:cubicBezTo>
                  <a:cubicBezTo>
                    <a:pt x="180" y="434"/>
                    <a:pt x="142" y="424"/>
                    <a:pt x="109" y="405"/>
                  </a:cubicBezTo>
                  <a:cubicBezTo>
                    <a:pt x="76" y="386"/>
                    <a:pt x="48" y="359"/>
                    <a:pt x="29" y="325"/>
                  </a:cubicBezTo>
                  <a:cubicBezTo>
                    <a:pt x="10" y="292"/>
                    <a:pt x="0" y="255"/>
                    <a:pt x="0" y="217"/>
                  </a:cubicBezTo>
                  <a:cubicBezTo>
                    <a:pt x="0" y="178"/>
                    <a:pt x="10" y="141"/>
                    <a:pt x="29" y="108"/>
                  </a:cubicBezTo>
                  <a:cubicBezTo>
                    <a:pt x="48" y="74"/>
                    <a:pt x="76" y="47"/>
                    <a:pt x="109" y="28"/>
                  </a:cubicBezTo>
                  <a:cubicBezTo>
                    <a:pt x="142" y="9"/>
                    <a:pt x="180" y="0"/>
                    <a:pt x="218" y="0"/>
                  </a:cubicBezTo>
                  <a:cubicBezTo>
                    <a:pt x="256" y="0"/>
                    <a:pt x="294" y="9"/>
                    <a:pt x="327" y="28"/>
                  </a:cubicBezTo>
                  <a:cubicBezTo>
                    <a:pt x="360" y="47"/>
                    <a:pt x="388" y="74"/>
                    <a:pt x="407" y="108"/>
                  </a:cubicBezTo>
                  <a:cubicBezTo>
                    <a:pt x="426" y="141"/>
                    <a:pt x="436" y="178"/>
                    <a:pt x="436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6" name="TextBox 14">
            <a:extLst>
              <a:ext uri="{FF2B5EF4-FFF2-40B4-BE49-F238E27FC236}">
                <a16:creationId xmlns:a16="http://schemas.microsoft.com/office/drawing/2014/main" id="{639A6CDF-67DF-B785-9951-40EB1C8610EA}"/>
              </a:ext>
            </a:extLst>
          </p:cNvPr>
          <p:cNvSpPr txBox="1"/>
          <p:nvPr/>
        </p:nvSpPr>
        <p:spPr>
          <a:xfrm>
            <a:off x="865016" y="419100"/>
            <a:ext cx="6221584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North Wind Project Overview </a:t>
            </a:r>
          </a:p>
        </p:txBody>
      </p:sp>
      <p:grpSp>
        <p:nvGrpSpPr>
          <p:cNvPr id="1574" name="Group 1573">
            <a:extLst>
              <a:ext uri="{FF2B5EF4-FFF2-40B4-BE49-F238E27FC236}">
                <a16:creationId xmlns:a16="http://schemas.microsoft.com/office/drawing/2014/main" id="{FCCC0433-41F2-331E-3C11-2E1D10E5E863}"/>
              </a:ext>
            </a:extLst>
          </p:cNvPr>
          <p:cNvGrpSpPr/>
          <p:nvPr/>
        </p:nvGrpSpPr>
        <p:grpSpPr>
          <a:xfrm>
            <a:off x="892725" y="2311572"/>
            <a:ext cx="5731980" cy="2093023"/>
            <a:chOff x="2071588" y="3469725"/>
            <a:chExt cx="5731980" cy="2093023"/>
          </a:xfrm>
        </p:grpSpPr>
        <p:sp>
          <p:nvSpPr>
            <p:cNvPr id="1560" name="Google Shape;5272;p43">
              <a:extLst>
                <a:ext uri="{FF2B5EF4-FFF2-40B4-BE49-F238E27FC236}">
                  <a16:creationId xmlns:a16="http://schemas.microsoft.com/office/drawing/2014/main" id="{16459C1D-0D00-5459-605E-AF7BCF883DFA}"/>
                </a:ext>
              </a:extLst>
            </p:cNvPr>
            <p:cNvSpPr/>
            <p:nvPr/>
          </p:nvSpPr>
          <p:spPr>
            <a:xfrm>
              <a:off x="2207047" y="3595468"/>
              <a:ext cx="5596521" cy="1967280"/>
            </a:xfrm>
            <a:custGeom>
              <a:avLst/>
              <a:gdLst/>
              <a:ahLst/>
              <a:cxnLst/>
              <a:rect l="l" t="t" r="r" b="b"/>
              <a:pathLst>
                <a:path w="67931" h="23879" extrusionOk="0">
                  <a:moveTo>
                    <a:pt x="11940" y="23879"/>
                  </a:moveTo>
                  <a:lnTo>
                    <a:pt x="55992" y="23879"/>
                  </a:lnTo>
                  <a:cubicBezTo>
                    <a:pt x="62579" y="23879"/>
                    <a:pt x="67931" y="18526"/>
                    <a:pt x="67931" y="11939"/>
                  </a:cubicBezTo>
                  <a:cubicBezTo>
                    <a:pt x="67931" y="5352"/>
                    <a:pt x="62579" y="0"/>
                    <a:pt x="55992" y="0"/>
                  </a:cubicBezTo>
                  <a:lnTo>
                    <a:pt x="11940" y="0"/>
                  </a:lnTo>
                  <a:cubicBezTo>
                    <a:pt x="5321" y="0"/>
                    <a:pt x="1" y="5352"/>
                    <a:pt x="1" y="11939"/>
                  </a:cubicBezTo>
                  <a:lnTo>
                    <a:pt x="1" y="11939"/>
                  </a:lnTo>
                  <a:cubicBezTo>
                    <a:pt x="1" y="18526"/>
                    <a:pt x="5321" y="23879"/>
                    <a:pt x="11940" y="23879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5273;p43">
              <a:extLst>
                <a:ext uri="{FF2B5EF4-FFF2-40B4-BE49-F238E27FC236}">
                  <a16:creationId xmlns:a16="http://schemas.microsoft.com/office/drawing/2014/main" id="{1DC865C8-DAA0-5C18-A730-6B1FC83603E5}"/>
                </a:ext>
              </a:extLst>
            </p:cNvPr>
            <p:cNvSpPr/>
            <p:nvPr/>
          </p:nvSpPr>
          <p:spPr>
            <a:xfrm>
              <a:off x="2071588" y="3469725"/>
              <a:ext cx="5603791" cy="1967279"/>
            </a:xfrm>
            <a:custGeom>
              <a:avLst/>
              <a:gdLst/>
              <a:ahLst/>
              <a:cxnLst/>
              <a:rect l="l" t="t" r="r" b="b"/>
              <a:pathLst>
                <a:path w="67931" h="23848" extrusionOk="0">
                  <a:moveTo>
                    <a:pt x="11939" y="0"/>
                  </a:moveTo>
                  <a:cubicBezTo>
                    <a:pt x="5352" y="0"/>
                    <a:pt x="0" y="5321"/>
                    <a:pt x="0" y="11908"/>
                  </a:cubicBezTo>
                  <a:cubicBezTo>
                    <a:pt x="0" y="18527"/>
                    <a:pt x="5352" y="23847"/>
                    <a:pt x="11939" y="23847"/>
                  </a:cubicBezTo>
                  <a:lnTo>
                    <a:pt x="55991" y="23847"/>
                  </a:lnTo>
                  <a:cubicBezTo>
                    <a:pt x="62610" y="23847"/>
                    <a:pt x="67930" y="18527"/>
                    <a:pt x="67930" y="11908"/>
                  </a:cubicBezTo>
                  <a:cubicBezTo>
                    <a:pt x="67930" y="5321"/>
                    <a:pt x="62610" y="0"/>
                    <a:pt x="559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2" name="Group 1571">
            <a:extLst>
              <a:ext uri="{FF2B5EF4-FFF2-40B4-BE49-F238E27FC236}">
                <a16:creationId xmlns:a16="http://schemas.microsoft.com/office/drawing/2014/main" id="{402CE280-101D-59B7-0A4B-A5E60F6CCB92}"/>
              </a:ext>
            </a:extLst>
          </p:cNvPr>
          <p:cNvGrpSpPr/>
          <p:nvPr/>
        </p:nvGrpSpPr>
        <p:grpSpPr>
          <a:xfrm>
            <a:off x="1272834" y="2654498"/>
            <a:ext cx="1366040" cy="1339786"/>
            <a:chOff x="1227125" y="2626530"/>
            <a:chExt cx="847633" cy="831342"/>
          </a:xfrm>
        </p:grpSpPr>
        <p:sp>
          <p:nvSpPr>
            <p:cNvPr id="1562" name="Google Shape;5274;p43">
              <a:extLst>
                <a:ext uri="{FF2B5EF4-FFF2-40B4-BE49-F238E27FC236}">
                  <a16:creationId xmlns:a16="http://schemas.microsoft.com/office/drawing/2014/main" id="{AB7B500F-FA8B-89B0-E791-67FE561CE98A}"/>
                </a:ext>
              </a:extLst>
            </p:cNvPr>
            <p:cNvSpPr/>
            <p:nvPr/>
          </p:nvSpPr>
          <p:spPr>
            <a:xfrm>
              <a:off x="1284128" y="2667242"/>
              <a:ext cx="790630" cy="790630"/>
            </a:xfrm>
            <a:custGeom>
              <a:avLst/>
              <a:gdLst/>
              <a:ahLst/>
              <a:cxnLst/>
              <a:rect l="l" t="t" r="r" b="b"/>
              <a:pathLst>
                <a:path w="20966" h="20966" extrusionOk="0">
                  <a:moveTo>
                    <a:pt x="10483" y="0"/>
                  </a:moveTo>
                  <a:cubicBezTo>
                    <a:pt x="4687" y="0"/>
                    <a:pt x="0" y="4719"/>
                    <a:pt x="0" y="10483"/>
                  </a:cubicBezTo>
                  <a:cubicBezTo>
                    <a:pt x="0" y="16278"/>
                    <a:pt x="4687" y="20965"/>
                    <a:pt x="10483" y="20965"/>
                  </a:cubicBezTo>
                  <a:cubicBezTo>
                    <a:pt x="16247" y="20965"/>
                    <a:pt x="20965" y="16278"/>
                    <a:pt x="20965" y="10483"/>
                  </a:cubicBezTo>
                  <a:cubicBezTo>
                    <a:pt x="20965" y="4719"/>
                    <a:pt x="16247" y="0"/>
                    <a:pt x="10483" y="0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5275;p43">
              <a:extLst>
                <a:ext uri="{FF2B5EF4-FFF2-40B4-BE49-F238E27FC236}">
                  <a16:creationId xmlns:a16="http://schemas.microsoft.com/office/drawing/2014/main" id="{F75965F9-EE15-9B35-0711-E2748FF08F42}"/>
                </a:ext>
              </a:extLst>
            </p:cNvPr>
            <p:cNvSpPr/>
            <p:nvPr/>
          </p:nvSpPr>
          <p:spPr>
            <a:xfrm>
              <a:off x="1227125" y="2626530"/>
              <a:ext cx="790630" cy="790630"/>
            </a:xfrm>
            <a:custGeom>
              <a:avLst/>
              <a:gdLst/>
              <a:ahLst/>
              <a:cxnLst/>
              <a:rect l="l" t="t" r="r" b="b"/>
              <a:pathLst>
                <a:path w="20966" h="20966" extrusionOk="0">
                  <a:moveTo>
                    <a:pt x="10483" y="0"/>
                  </a:moveTo>
                  <a:cubicBezTo>
                    <a:pt x="4688" y="0"/>
                    <a:pt x="1" y="4719"/>
                    <a:pt x="1" y="10483"/>
                  </a:cubicBezTo>
                  <a:cubicBezTo>
                    <a:pt x="1" y="16278"/>
                    <a:pt x="4688" y="20965"/>
                    <a:pt x="10483" y="20965"/>
                  </a:cubicBezTo>
                  <a:cubicBezTo>
                    <a:pt x="16279" y="20965"/>
                    <a:pt x="20966" y="16278"/>
                    <a:pt x="20966" y="10483"/>
                  </a:cubicBezTo>
                  <a:cubicBezTo>
                    <a:pt x="20966" y="4719"/>
                    <a:pt x="16279" y="0"/>
                    <a:pt x="10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5276;p43">
              <a:extLst>
                <a:ext uri="{FF2B5EF4-FFF2-40B4-BE49-F238E27FC236}">
                  <a16:creationId xmlns:a16="http://schemas.microsoft.com/office/drawing/2014/main" id="{D3B694E2-D340-57C6-E391-77E626A50D1D}"/>
                </a:ext>
              </a:extLst>
            </p:cNvPr>
            <p:cNvSpPr/>
            <p:nvPr/>
          </p:nvSpPr>
          <p:spPr>
            <a:xfrm>
              <a:off x="1299260" y="2689223"/>
              <a:ext cx="666451" cy="665243"/>
            </a:xfrm>
            <a:custGeom>
              <a:avLst/>
              <a:gdLst/>
              <a:ahLst/>
              <a:cxnLst/>
              <a:rect l="l" t="t" r="r" b="b"/>
              <a:pathLst>
                <a:path w="17673" h="17641" extrusionOk="0">
                  <a:moveTo>
                    <a:pt x="8836" y="1"/>
                  </a:moveTo>
                  <a:cubicBezTo>
                    <a:pt x="3959" y="1"/>
                    <a:pt x="1" y="3928"/>
                    <a:pt x="1" y="8805"/>
                  </a:cubicBezTo>
                  <a:cubicBezTo>
                    <a:pt x="1" y="13682"/>
                    <a:pt x="3959" y="17640"/>
                    <a:pt x="8836" y="17640"/>
                  </a:cubicBezTo>
                  <a:cubicBezTo>
                    <a:pt x="13713" y="17640"/>
                    <a:pt x="17672" y="13682"/>
                    <a:pt x="17672" y="8805"/>
                  </a:cubicBezTo>
                  <a:cubicBezTo>
                    <a:pt x="17672" y="3928"/>
                    <a:pt x="13713" y="1"/>
                    <a:pt x="883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5277;p43">
              <a:extLst>
                <a:ext uri="{FF2B5EF4-FFF2-40B4-BE49-F238E27FC236}">
                  <a16:creationId xmlns:a16="http://schemas.microsoft.com/office/drawing/2014/main" id="{71AFB961-985A-7DCE-70D6-7AFD740E4913}"/>
                </a:ext>
              </a:extLst>
            </p:cNvPr>
            <p:cNvSpPr/>
            <p:nvPr/>
          </p:nvSpPr>
          <p:spPr>
            <a:xfrm>
              <a:off x="1515447" y="2833151"/>
              <a:ext cx="308129" cy="289048"/>
            </a:xfrm>
            <a:custGeom>
              <a:avLst/>
              <a:gdLst/>
              <a:ahLst/>
              <a:cxnLst/>
              <a:rect l="l" t="t" r="r" b="b"/>
              <a:pathLst>
                <a:path w="8171" h="7665" extrusionOk="0">
                  <a:moveTo>
                    <a:pt x="4275" y="1046"/>
                  </a:moveTo>
                  <a:cubicBezTo>
                    <a:pt x="3452" y="1046"/>
                    <a:pt x="2692" y="1394"/>
                    <a:pt x="2154" y="2028"/>
                  </a:cubicBezTo>
                  <a:cubicBezTo>
                    <a:pt x="1172" y="3199"/>
                    <a:pt x="1299" y="4941"/>
                    <a:pt x="2470" y="5955"/>
                  </a:cubicBezTo>
                  <a:cubicBezTo>
                    <a:pt x="2977" y="6366"/>
                    <a:pt x="3610" y="6620"/>
                    <a:pt x="4275" y="6620"/>
                  </a:cubicBezTo>
                  <a:cubicBezTo>
                    <a:pt x="5099" y="6620"/>
                    <a:pt x="5859" y="6240"/>
                    <a:pt x="6397" y="5638"/>
                  </a:cubicBezTo>
                  <a:cubicBezTo>
                    <a:pt x="6872" y="5068"/>
                    <a:pt x="7126" y="4339"/>
                    <a:pt x="7062" y="3611"/>
                  </a:cubicBezTo>
                  <a:cubicBezTo>
                    <a:pt x="6999" y="2851"/>
                    <a:pt x="6651" y="2186"/>
                    <a:pt x="6081" y="1711"/>
                  </a:cubicBezTo>
                  <a:cubicBezTo>
                    <a:pt x="5574" y="1268"/>
                    <a:pt x="4940" y="1046"/>
                    <a:pt x="4275" y="1046"/>
                  </a:cubicBezTo>
                  <a:close/>
                  <a:moveTo>
                    <a:pt x="4275" y="7665"/>
                  </a:moveTo>
                  <a:cubicBezTo>
                    <a:pt x="3389" y="7665"/>
                    <a:pt x="2502" y="7348"/>
                    <a:pt x="1805" y="6746"/>
                  </a:cubicBezTo>
                  <a:cubicBezTo>
                    <a:pt x="190" y="5385"/>
                    <a:pt x="0" y="2946"/>
                    <a:pt x="1362" y="1331"/>
                  </a:cubicBezTo>
                  <a:cubicBezTo>
                    <a:pt x="2090" y="476"/>
                    <a:pt x="3167" y="1"/>
                    <a:pt x="4275" y="1"/>
                  </a:cubicBezTo>
                  <a:cubicBezTo>
                    <a:pt x="5194" y="1"/>
                    <a:pt x="6081" y="317"/>
                    <a:pt x="6777" y="919"/>
                  </a:cubicBezTo>
                  <a:cubicBezTo>
                    <a:pt x="7537" y="1553"/>
                    <a:pt x="8012" y="2503"/>
                    <a:pt x="8107" y="3516"/>
                  </a:cubicBezTo>
                  <a:cubicBezTo>
                    <a:pt x="8171" y="4529"/>
                    <a:pt x="7854" y="5511"/>
                    <a:pt x="7189" y="6303"/>
                  </a:cubicBezTo>
                  <a:cubicBezTo>
                    <a:pt x="6461" y="7158"/>
                    <a:pt x="5416" y="7665"/>
                    <a:pt x="4275" y="7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5278;p43">
              <a:extLst>
                <a:ext uri="{FF2B5EF4-FFF2-40B4-BE49-F238E27FC236}">
                  <a16:creationId xmlns:a16="http://schemas.microsoft.com/office/drawing/2014/main" id="{DF3572B6-B60B-065F-31CE-328E05F9983B}"/>
                </a:ext>
              </a:extLst>
            </p:cNvPr>
            <p:cNvSpPr/>
            <p:nvPr/>
          </p:nvSpPr>
          <p:spPr>
            <a:xfrm>
              <a:off x="1535343" y="3036419"/>
              <a:ext cx="71687" cy="75307"/>
            </a:xfrm>
            <a:custGeom>
              <a:avLst/>
              <a:gdLst/>
              <a:ahLst/>
              <a:cxnLst/>
              <a:rect l="l" t="t" r="r" b="b"/>
              <a:pathLst>
                <a:path w="1901" h="1997" extrusionOk="0">
                  <a:moveTo>
                    <a:pt x="792" y="1996"/>
                  </a:moveTo>
                  <a:lnTo>
                    <a:pt x="0" y="1299"/>
                  </a:lnTo>
                  <a:lnTo>
                    <a:pt x="1109" y="1"/>
                  </a:lnTo>
                  <a:lnTo>
                    <a:pt x="1901" y="6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5279;p43">
              <a:extLst>
                <a:ext uri="{FF2B5EF4-FFF2-40B4-BE49-F238E27FC236}">
                  <a16:creationId xmlns:a16="http://schemas.microsoft.com/office/drawing/2014/main" id="{3284FE01-6652-EC69-F74A-18F525492A37}"/>
                </a:ext>
              </a:extLst>
            </p:cNvPr>
            <p:cNvSpPr/>
            <p:nvPr/>
          </p:nvSpPr>
          <p:spPr>
            <a:xfrm>
              <a:off x="1458444" y="3062127"/>
              <a:ext cx="129006" cy="138547"/>
            </a:xfrm>
            <a:custGeom>
              <a:avLst/>
              <a:gdLst/>
              <a:ahLst/>
              <a:cxnLst/>
              <a:rect l="l" t="t" r="r" b="b"/>
              <a:pathLst>
                <a:path w="3421" h="3674" extrusionOk="0">
                  <a:moveTo>
                    <a:pt x="1521" y="3421"/>
                  </a:moveTo>
                  <a:cubicBezTo>
                    <a:pt x="1331" y="3642"/>
                    <a:pt x="982" y="3674"/>
                    <a:pt x="761" y="3484"/>
                  </a:cubicBezTo>
                  <a:lnTo>
                    <a:pt x="222" y="3009"/>
                  </a:lnTo>
                  <a:cubicBezTo>
                    <a:pt x="1" y="2819"/>
                    <a:pt x="1" y="2502"/>
                    <a:pt x="191" y="2280"/>
                  </a:cubicBezTo>
                  <a:lnTo>
                    <a:pt x="1901" y="222"/>
                  </a:lnTo>
                  <a:cubicBezTo>
                    <a:pt x="2091" y="0"/>
                    <a:pt x="2439" y="0"/>
                    <a:pt x="2661" y="190"/>
                  </a:cubicBezTo>
                  <a:lnTo>
                    <a:pt x="3199" y="634"/>
                  </a:lnTo>
                  <a:cubicBezTo>
                    <a:pt x="3421" y="824"/>
                    <a:pt x="3421" y="1140"/>
                    <a:pt x="3231" y="1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5280;p43">
              <a:extLst>
                <a:ext uri="{FF2B5EF4-FFF2-40B4-BE49-F238E27FC236}">
                  <a16:creationId xmlns:a16="http://schemas.microsoft.com/office/drawing/2014/main" id="{4B35C61D-E707-DF88-3E7F-2295AC7EE566}"/>
                </a:ext>
              </a:extLst>
            </p:cNvPr>
            <p:cNvSpPr/>
            <p:nvPr/>
          </p:nvSpPr>
          <p:spPr>
            <a:xfrm>
              <a:off x="1595810" y="2877943"/>
              <a:ext cx="99177" cy="56150"/>
            </a:xfrm>
            <a:custGeom>
              <a:avLst/>
              <a:gdLst/>
              <a:ahLst/>
              <a:cxnLst/>
              <a:rect l="l" t="t" r="r" b="b"/>
              <a:pathLst>
                <a:path w="2630" h="1489" extrusionOk="0">
                  <a:moveTo>
                    <a:pt x="2534" y="539"/>
                  </a:moveTo>
                  <a:cubicBezTo>
                    <a:pt x="2630" y="919"/>
                    <a:pt x="1996" y="539"/>
                    <a:pt x="1331" y="697"/>
                  </a:cubicBezTo>
                  <a:cubicBezTo>
                    <a:pt x="666" y="855"/>
                    <a:pt x="191" y="1489"/>
                    <a:pt x="96" y="1109"/>
                  </a:cubicBezTo>
                  <a:cubicBezTo>
                    <a:pt x="1" y="729"/>
                    <a:pt x="761" y="222"/>
                    <a:pt x="1141" y="127"/>
                  </a:cubicBezTo>
                  <a:cubicBezTo>
                    <a:pt x="1616" y="0"/>
                    <a:pt x="2439" y="159"/>
                    <a:pt x="2534" y="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5281;p43">
              <a:extLst>
                <a:ext uri="{FF2B5EF4-FFF2-40B4-BE49-F238E27FC236}">
                  <a16:creationId xmlns:a16="http://schemas.microsoft.com/office/drawing/2014/main" id="{2B2AE4D2-B2D0-DCA2-E3A8-23B4894E6BBC}"/>
                </a:ext>
              </a:extLst>
            </p:cNvPr>
            <p:cNvSpPr/>
            <p:nvPr/>
          </p:nvSpPr>
          <p:spPr>
            <a:xfrm>
              <a:off x="1681314" y="2890153"/>
              <a:ext cx="50261" cy="45719"/>
            </a:xfrm>
            <a:custGeom>
              <a:avLst/>
              <a:gdLst/>
              <a:ahLst/>
              <a:cxnLst/>
              <a:rect l="l" t="t" r="r" b="b"/>
              <a:pathLst>
                <a:path w="697" h="634" extrusionOk="0">
                  <a:moveTo>
                    <a:pt x="634" y="444"/>
                  </a:moveTo>
                  <a:cubicBezTo>
                    <a:pt x="570" y="634"/>
                    <a:pt x="380" y="570"/>
                    <a:pt x="222" y="507"/>
                  </a:cubicBezTo>
                  <a:cubicBezTo>
                    <a:pt x="64" y="444"/>
                    <a:pt x="0" y="412"/>
                    <a:pt x="32" y="254"/>
                  </a:cubicBezTo>
                  <a:cubicBezTo>
                    <a:pt x="95" y="95"/>
                    <a:pt x="127" y="0"/>
                    <a:pt x="285" y="64"/>
                  </a:cubicBezTo>
                  <a:cubicBezTo>
                    <a:pt x="475" y="127"/>
                    <a:pt x="697" y="285"/>
                    <a:pt x="634" y="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0" name="Google Shape;5282;p43">
            <a:extLst>
              <a:ext uri="{FF2B5EF4-FFF2-40B4-BE49-F238E27FC236}">
                <a16:creationId xmlns:a16="http://schemas.microsoft.com/office/drawing/2014/main" id="{9C9728AA-4BB5-5A0C-C28B-583BE7227D78}"/>
              </a:ext>
            </a:extLst>
          </p:cNvPr>
          <p:cNvSpPr txBox="1"/>
          <p:nvPr/>
        </p:nvSpPr>
        <p:spPr>
          <a:xfrm>
            <a:off x="2393039" y="2720109"/>
            <a:ext cx="3748933" cy="127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Fira Sans Medium"/>
              </a:rPr>
              <a:t>North Wind it’s</a:t>
            </a:r>
            <a:br>
              <a:rPr lang="en-US" sz="2400" dirty="0">
                <a:solidFill>
                  <a:srgbClr val="FFFFFF"/>
                </a:solidFill>
                <a:latin typeface="Fira Sans Medium"/>
              </a:rPr>
            </a:br>
            <a:r>
              <a:rPr lang="en-US" sz="2400" dirty="0">
                <a:solidFill>
                  <a:srgbClr val="FFFFFF"/>
                </a:solidFill>
                <a:latin typeface="Fira Sans Medium"/>
              </a:rPr>
              <a:t>company that imports and exports specialty foods globally.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575" name="Group 1574">
            <a:extLst>
              <a:ext uri="{FF2B5EF4-FFF2-40B4-BE49-F238E27FC236}">
                <a16:creationId xmlns:a16="http://schemas.microsoft.com/office/drawing/2014/main" id="{1F3A745E-49C2-A0EC-741A-320E94CE6693}"/>
              </a:ext>
            </a:extLst>
          </p:cNvPr>
          <p:cNvGrpSpPr/>
          <p:nvPr/>
        </p:nvGrpSpPr>
        <p:grpSpPr>
          <a:xfrm>
            <a:off x="865016" y="4760817"/>
            <a:ext cx="5731980" cy="2313411"/>
            <a:chOff x="2071588" y="3469725"/>
            <a:chExt cx="5731980" cy="2093023"/>
          </a:xfrm>
        </p:grpSpPr>
        <p:sp>
          <p:nvSpPr>
            <p:cNvPr id="1576" name="Google Shape;5272;p43">
              <a:extLst>
                <a:ext uri="{FF2B5EF4-FFF2-40B4-BE49-F238E27FC236}">
                  <a16:creationId xmlns:a16="http://schemas.microsoft.com/office/drawing/2014/main" id="{9EAC56F5-8BBB-128A-3811-0EB361380566}"/>
                </a:ext>
              </a:extLst>
            </p:cNvPr>
            <p:cNvSpPr/>
            <p:nvPr/>
          </p:nvSpPr>
          <p:spPr>
            <a:xfrm>
              <a:off x="2207047" y="3595468"/>
              <a:ext cx="5596521" cy="1967280"/>
            </a:xfrm>
            <a:custGeom>
              <a:avLst/>
              <a:gdLst/>
              <a:ahLst/>
              <a:cxnLst/>
              <a:rect l="l" t="t" r="r" b="b"/>
              <a:pathLst>
                <a:path w="67931" h="23879" extrusionOk="0">
                  <a:moveTo>
                    <a:pt x="11940" y="23879"/>
                  </a:moveTo>
                  <a:lnTo>
                    <a:pt x="55992" y="23879"/>
                  </a:lnTo>
                  <a:cubicBezTo>
                    <a:pt x="62579" y="23879"/>
                    <a:pt x="67931" y="18526"/>
                    <a:pt x="67931" y="11939"/>
                  </a:cubicBezTo>
                  <a:cubicBezTo>
                    <a:pt x="67931" y="5352"/>
                    <a:pt x="62579" y="0"/>
                    <a:pt x="55992" y="0"/>
                  </a:cubicBezTo>
                  <a:lnTo>
                    <a:pt x="11940" y="0"/>
                  </a:lnTo>
                  <a:cubicBezTo>
                    <a:pt x="5321" y="0"/>
                    <a:pt x="1" y="5352"/>
                    <a:pt x="1" y="11939"/>
                  </a:cubicBezTo>
                  <a:lnTo>
                    <a:pt x="1" y="11939"/>
                  </a:lnTo>
                  <a:cubicBezTo>
                    <a:pt x="1" y="18526"/>
                    <a:pt x="5321" y="23879"/>
                    <a:pt x="11940" y="23879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5273;p43">
              <a:extLst>
                <a:ext uri="{FF2B5EF4-FFF2-40B4-BE49-F238E27FC236}">
                  <a16:creationId xmlns:a16="http://schemas.microsoft.com/office/drawing/2014/main" id="{DFD8A196-E7BB-7C6F-5562-6F6957DC3DB9}"/>
                </a:ext>
              </a:extLst>
            </p:cNvPr>
            <p:cNvSpPr/>
            <p:nvPr/>
          </p:nvSpPr>
          <p:spPr>
            <a:xfrm>
              <a:off x="2071588" y="3469725"/>
              <a:ext cx="5603791" cy="1967279"/>
            </a:xfrm>
            <a:custGeom>
              <a:avLst/>
              <a:gdLst/>
              <a:ahLst/>
              <a:cxnLst/>
              <a:rect l="l" t="t" r="r" b="b"/>
              <a:pathLst>
                <a:path w="67931" h="23848" extrusionOk="0">
                  <a:moveTo>
                    <a:pt x="11939" y="0"/>
                  </a:moveTo>
                  <a:cubicBezTo>
                    <a:pt x="5352" y="0"/>
                    <a:pt x="0" y="5321"/>
                    <a:pt x="0" y="11908"/>
                  </a:cubicBezTo>
                  <a:cubicBezTo>
                    <a:pt x="0" y="18527"/>
                    <a:pt x="5352" y="23847"/>
                    <a:pt x="11939" y="23847"/>
                  </a:cubicBezTo>
                  <a:lnTo>
                    <a:pt x="55991" y="23847"/>
                  </a:lnTo>
                  <a:cubicBezTo>
                    <a:pt x="62610" y="23847"/>
                    <a:pt x="67930" y="18527"/>
                    <a:pt x="67930" y="11908"/>
                  </a:cubicBezTo>
                  <a:cubicBezTo>
                    <a:pt x="67930" y="5321"/>
                    <a:pt x="62610" y="0"/>
                    <a:pt x="5599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78" name="Group 1577">
            <a:extLst>
              <a:ext uri="{FF2B5EF4-FFF2-40B4-BE49-F238E27FC236}">
                <a16:creationId xmlns:a16="http://schemas.microsoft.com/office/drawing/2014/main" id="{73E0E076-8BAA-43DA-FCCD-C596BF116C91}"/>
              </a:ext>
            </a:extLst>
          </p:cNvPr>
          <p:cNvGrpSpPr/>
          <p:nvPr/>
        </p:nvGrpSpPr>
        <p:grpSpPr>
          <a:xfrm>
            <a:off x="1028184" y="5014465"/>
            <a:ext cx="1377102" cy="1348236"/>
            <a:chOff x="7902021" y="3953194"/>
            <a:chExt cx="729665" cy="714370"/>
          </a:xfrm>
        </p:grpSpPr>
        <p:sp>
          <p:nvSpPr>
            <p:cNvPr id="1579" name="Google Shape;5263;p43">
              <a:extLst>
                <a:ext uri="{FF2B5EF4-FFF2-40B4-BE49-F238E27FC236}">
                  <a16:creationId xmlns:a16="http://schemas.microsoft.com/office/drawing/2014/main" id="{ED156E6D-F247-0A93-E2F8-641438368B7A}"/>
                </a:ext>
              </a:extLst>
            </p:cNvPr>
            <p:cNvSpPr/>
            <p:nvPr/>
          </p:nvSpPr>
          <p:spPr>
            <a:xfrm flipH="1">
              <a:off x="7902021" y="3993906"/>
              <a:ext cx="673690" cy="673658"/>
            </a:xfrm>
            <a:custGeom>
              <a:avLst/>
              <a:gdLst/>
              <a:ahLst/>
              <a:cxnLst/>
              <a:rect l="l" t="t" r="r" b="b"/>
              <a:pathLst>
                <a:path w="20966" h="20965" extrusionOk="0">
                  <a:moveTo>
                    <a:pt x="10483" y="0"/>
                  </a:moveTo>
                  <a:cubicBezTo>
                    <a:pt x="4688" y="0"/>
                    <a:pt x="1" y="4687"/>
                    <a:pt x="1" y="10482"/>
                  </a:cubicBezTo>
                  <a:cubicBezTo>
                    <a:pt x="1" y="16278"/>
                    <a:pt x="4688" y="20965"/>
                    <a:pt x="10483" y="20965"/>
                  </a:cubicBezTo>
                  <a:cubicBezTo>
                    <a:pt x="16279" y="20965"/>
                    <a:pt x="20966" y="16278"/>
                    <a:pt x="20966" y="10482"/>
                  </a:cubicBezTo>
                  <a:cubicBezTo>
                    <a:pt x="20966" y="4687"/>
                    <a:pt x="16279" y="0"/>
                    <a:pt x="1048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5264;p43">
              <a:extLst>
                <a:ext uri="{FF2B5EF4-FFF2-40B4-BE49-F238E27FC236}">
                  <a16:creationId xmlns:a16="http://schemas.microsoft.com/office/drawing/2014/main" id="{3102388F-AD5A-29C0-463B-BB9B3E664F84}"/>
                </a:ext>
              </a:extLst>
            </p:cNvPr>
            <p:cNvSpPr/>
            <p:nvPr/>
          </p:nvSpPr>
          <p:spPr>
            <a:xfrm flipH="1">
              <a:off x="7957996" y="3953194"/>
              <a:ext cx="673690" cy="673690"/>
            </a:xfrm>
            <a:custGeom>
              <a:avLst/>
              <a:gdLst/>
              <a:ahLst/>
              <a:cxnLst/>
              <a:rect l="l" t="t" r="r" b="b"/>
              <a:pathLst>
                <a:path w="20966" h="20966" extrusionOk="0">
                  <a:moveTo>
                    <a:pt x="10483" y="0"/>
                  </a:moveTo>
                  <a:cubicBezTo>
                    <a:pt x="4688" y="0"/>
                    <a:pt x="1" y="4687"/>
                    <a:pt x="1" y="10483"/>
                  </a:cubicBezTo>
                  <a:cubicBezTo>
                    <a:pt x="1" y="16278"/>
                    <a:pt x="4688" y="20965"/>
                    <a:pt x="10483" y="20965"/>
                  </a:cubicBezTo>
                  <a:cubicBezTo>
                    <a:pt x="16247" y="20965"/>
                    <a:pt x="20966" y="16278"/>
                    <a:pt x="20966" y="10483"/>
                  </a:cubicBezTo>
                  <a:cubicBezTo>
                    <a:pt x="20966" y="4687"/>
                    <a:pt x="16247" y="0"/>
                    <a:pt x="10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5265;p43">
              <a:extLst>
                <a:ext uri="{FF2B5EF4-FFF2-40B4-BE49-F238E27FC236}">
                  <a16:creationId xmlns:a16="http://schemas.microsoft.com/office/drawing/2014/main" id="{B45A075D-C930-F8B6-B155-0696E8EEA91C}"/>
                </a:ext>
              </a:extLst>
            </p:cNvPr>
            <p:cNvSpPr/>
            <p:nvPr/>
          </p:nvSpPr>
          <p:spPr>
            <a:xfrm flipH="1">
              <a:off x="8011915" y="4006116"/>
              <a:ext cx="566849" cy="567846"/>
            </a:xfrm>
            <a:custGeom>
              <a:avLst/>
              <a:gdLst/>
              <a:ahLst/>
              <a:cxnLst/>
              <a:rect l="l" t="t" r="r" b="b"/>
              <a:pathLst>
                <a:path w="17641" h="17672" extrusionOk="0">
                  <a:moveTo>
                    <a:pt x="8836" y="0"/>
                  </a:moveTo>
                  <a:cubicBezTo>
                    <a:pt x="3959" y="0"/>
                    <a:pt x="1" y="3959"/>
                    <a:pt x="1" y="8836"/>
                  </a:cubicBezTo>
                  <a:cubicBezTo>
                    <a:pt x="1" y="13713"/>
                    <a:pt x="3959" y="17671"/>
                    <a:pt x="8836" y="17671"/>
                  </a:cubicBezTo>
                  <a:cubicBezTo>
                    <a:pt x="13713" y="17671"/>
                    <a:pt x="17640" y="13713"/>
                    <a:pt x="17640" y="8836"/>
                  </a:cubicBezTo>
                  <a:cubicBezTo>
                    <a:pt x="17640" y="3959"/>
                    <a:pt x="13713" y="0"/>
                    <a:pt x="883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5266;p43">
              <a:extLst>
                <a:ext uri="{FF2B5EF4-FFF2-40B4-BE49-F238E27FC236}">
                  <a16:creationId xmlns:a16="http://schemas.microsoft.com/office/drawing/2014/main" id="{945353E5-3019-0797-8615-C26159EA418D}"/>
                </a:ext>
              </a:extLst>
            </p:cNvPr>
            <p:cNvSpPr/>
            <p:nvPr/>
          </p:nvSpPr>
          <p:spPr>
            <a:xfrm flipH="1">
              <a:off x="8280574" y="4106852"/>
              <a:ext cx="10186" cy="38688"/>
            </a:xfrm>
            <a:custGeom>
              <a:avLst/>
              <a:gdLst/>
              <a:ahLst/>
              <a:cxnLst/>
              <a:rect l="l" t="t" r="r" b="b"/>
              <a:pathLst>
                <a:path w="317" h="1204" extrusionOk="0">
                  <a:moveTo>
                    <a:pt x="317" y="1077"/>
                  </a:moveTo>
                  <a:cubicBezTo>
                    <a:pt x="317" y="1140"/>
                    <a:pt x="222" y="1204"/>
                    <a:pt x="158" y="1204"/>
                  </a:cubicBezTo>
                  <a:lnTo>
                    <a:pt x="158" y="1204"/>
                  </a:lnTo>
                  <a:cubicBezTo>
                    <a:pt x="63" y="1204"/>
                    <a:pt x="0" y="1140"/>
                    <a:pt x="0" y="1077"/>
                  </a:cubicBezTo>
                  <a:lnTo>
                    <a:pt x="0" y="159"/>
                  </a:lnTo>
                  <a:cubicBezTo>
                    <a:pt x="0" y="64"/>
                    <a:pt x="63" y="0"/>
                    <a:pt x="158" y="0"/>
                  </a:cubicBezTo>
                  <a:lnTo>
                    <a:pt x="158" y="0"/>
                  </a:lnTo>
                  <a:cubicBezTo>
                    <a:pt x="222" y="0"/>
                    <a:pt x="285" y="64"/>
                    <a:pt x="285" y="159"/>
                  </a:cubicBezTo>
                  <a:lnTo>
                    <a:pt x="285" y="10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5267;p43">
              <a:extLst>
                <a:ext uri="{FF2B5EF4-FFF2-40B4-BE49-F238E27FC236}">
                  <a16:creationId xmlns:a16="http://schemas.microsoft.com/office/drawing/2014/main" id="{2E3B9FE2-5BEA-A055-11CE-22E60A41574F}"/>
                </a:ext>
              </a:extLst>
            </p:cNvPr>
            <p:cNvSpPr/>
            <p:nvPr/>
          </p:nvSpPr>
          <p:spPr>
            <a:xfrm flipH="1">
              <a:off x="8384362" y="4165879"/>
              <a:ext cx="32582" cy="30558"/>
            </a:xfrm>
            <a:custGeom>
              <a:avLst/>
              <a:gdLst/>
              <a:ahLst/>
              <a:cxnLst/>
              <a:rect l="l" t="t" r="r" b="b"/>
              <a:pathLst>
                <a:path w="1014" h="951" extrusionOk="0">
                  <a:moveTo>
                    <a:pt x="982" y="665"/>
                  </a:moveTo>
                  <a:cubicBezTo>
                    <a:pt x="1014" y="728"/>
                    <a:pt x="1014" y="823"/>
                    <a:pt x="950" y="887"/>
                  </a:cubicBezTo>
                  <a:lnTo>
                    <a:pt x="950" y="887"/>
                  </a:lnTo>
                  <a:cubicBezTo>
                    <a:pt x="919" y="950"/>
                    <a:pt x="824" y="950"/>
                    <a:pt x="760" y="919"/>
                  </a:cubicBezTo>
                  <a:lnTo>
                    <a:pt x="64" y="285"/>
                  </a:lnTo>
                  <a:cubicBezTo>
                    <a:pt x="0" y="222"/>
                    <a:pt x="32" y="158"/>
                    <a:pt x="64" y="95"/>
                  </a:cubicBezTo>
                  <a:lnTo>
                    <a:pt x="64" y="95"/>
                  </a:lnTo>
                  <a:cubicBezTo>
                    <a:pt x="127" y="32"/>
                    <a:pt x="222" y="0"/>
                    <a:pt x="285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5268;p43">
              <a:extLst>
                <a:ext uri="{FF2B5EF4-FFF2-40B4-BE49-F238E27FC236}">
                  <a16:creationId xmlns:a16="http://schemas.microsoft.com/office/drawing/2014/main" id="{CED22D3B-4E59-2F82-95CD-D1422390D032}"/>
                </a:ext>
              </a:extLst>
            </p:cNvPr>
            <p:cNvSpPr/>
            <p:nvPr/>
          </p:nvSpPr>
          <p:spPr>
            <a:xfrm flipH="1">
              <a:off x="8416913" y="4296112"/>
              <a:ext cx="38720" cy="13271"/>
            </a:xfrm>
            <a:custGeom>
              <a:avLst/>
              <a:gdLst/>
              <a:ahLst/>
              <a:cxnLst/>
              <a:rect l="l" t="t" r="r" b="b"/>
              <a:pathLst>
                <a:path w="1205" h="413" extrusionOk="0">
                  <a:moveTo>
                    <a:pt x="1046" y="1"/>
                  </a:moveTo>
                  <a:cubicBezTo>
                    <a:pt x="1141" y="1"/>
                    <a:pt x="1204" y="64"/>
                    <a:pt x="1204" y="159"/>
                  </a:cubicBezTo>
                  <a:lnTo>
                    <a:pt x="1204" y="159"/>
                  </a:lnTo>
                  <a:cubicBezTo>
                    <a:pt x="1204" y="222"/>
                    <a:pt x="1172" y="317"/>
                    <a:pt x="1077" y="317"/>
                  </a:cubicBezTo>
                  <a:lnTo>
                    <a:pt x="159" y="412"/>
                  </a:lnTo>
                  <a:cubicBezTo>
                    <a:pt x="96" y="412"/>
                    <a:pt x="32" y="349"/>
                    <a:pt x="32" y="286"/>
                  </a:cubicBezTo>
                  <a:lnTo>
                    <a:pt x="32" y="286"/>
                  </a:lnTo>
                  <a:cubicBezTo>
                    <a:pt x="1" y="191"/>
                    <a:pt x="64" y="127"/>
                    <a:pt x="127" y="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5269;p43">
              <a:extLst>
                <a:ext uri="{FF2B5EF4-FFF2-40B4-BE49-F238E27FC236}">
                  <a16:creationId xmlns:a16="http://schemas.microsoft.com/office/drawing/2014/main" id="{228B9200-74A2-8F7A-A20A-63D4D80982F3}"/>
                </a:ext>
              </a:extLst>
            </p:cNvPr>
            <p:cNvSpPr/>
            <p:nvPr/>
          </p:nvSpPr>
          <p:spPr>
            <a:xfrm flipH="1">
              <a:off x="8122836" y="4286954"/>
              <a:ext cx="38688" cy="14299"/>
            </a:xfrm>
            <a:custGeom>
              <a:avLst/>
              <a:gdLst/>
              <a:ahLst/>
              <a:cxnLst/>
              <a:rect l="l" t="t" r="r" b="b"/>
              <a:pathLst>
                <a:path w="1204" h="445" extrusionOk="0">
                  <a:moveTo>
                    <a:pt x="127" y="317"/>
                  </a:moveTo>
                  <a:cubicBezTo>
                    <a:pt x="63" y="317"/>
                    <a:pt x="0" y="254"/>
                    <a:pt x="0" y="159"/>
                  </a:cubicBezTo>
                  <a:lnTo>
                    <a:pt x="0" y="159"/>
                  </a:lnTo>
                  <a:cubicBezTo>
                    <a:pt x="32" y="64"/>
                    <a:pt x="95" y="1"/>
                    <a:pt x="158" y="1"/>
                  </a:cubicBezTo>
                  <a:lnTo>
                    <a:pt x="1077" y="127"/>
                  </a:lnTo>
                  <a:cubicBezTo>
                    <a:pt x="1140" y="127"/>
                    <a:pt x="1204" y="191"/>
                    <a:pt x="1204" y="286"/>
                  </a:cubicBezTo>
                  <a:lnTo>
                    <a:pt x="1204" y="286"/>
                  </a:lnTo>
                  <a:cubicBezTo>
                    <a:pt x="1204" y="381"/>
                    <a:pt x="1109" y="444"/>
                    <a:pt x="1045" y="4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5270;p43">
              <a:extLst>
                <a:ext uri="{FF2B5EF4-FFF2-40B4-BE49-F238E27FC236}">
                  <a16:creationId xmlns:a16="http://schemas.microsoft.com/office/drawing/2014/main" id="{51FC6264-DDF9-04BD-B8A2-D40790914627}"/>
                </a:ext>
              </a:extLst>
            </p:cNvPr>
            <p:cNvSpPr/>
            <p:nvPr/>
          </p:nvSpPr>
          <p:spPr>
            <a:xfrm flipH="1">
              <a:off x="8160495" y="4163823"/>
              <a:ext cx="32582" cy="30558"/>
            </a:xfrm>
            <a:custGeom>
              <a:avLst/>
              <a:gdLst/>
              <a:ahLst/>
              <a:cxnLst/>
              <a:rect l="l" t="t" r="r" b="b"/>
              <a:pathLst>
                <a:path w="1014" h="951" extrusionOk="0">
                  <a:moveTo>
                    <a:pt x="254" y="887"/>
                  </a:moveTo>
                  <a:cubicBezTo>
                    <a:pt x="222" y="951"/>
                    <a:pt x="127" y="919"/>
                    <a:pt x="64" y="856"/>
                  </a:cubicBezTo>
                  <a:lnTo>
                    <a:pt x="64" y="856"/>
                  </a:lnTo>
                  <a:cubicBezTo>
                    <a:pt x="0" y="792"/>
                    <a:pt x="0" y="697"/>
                    <a:pt x="64" y="666"/>
                  </a:cubicBezTo>
                  <a:lnTo>
                    <a:pt x="760" y="32"/>
                  </a:lnTo>
                  <a:cubicBezTo>
                    <a:pt x="792" y="1"/>
                    <a:pt x="887" y="1"/>
                    <a:pt x="950" y="64"/>
                  </a:cubicBezTo>
                  <a:lnTo>
                    <a:pt x="950" y="64"/>
                  </a:lnTo>
                  <a:cubicBezTo>
                    <a:pt x="1014" y="127"/>
                    <a:pt x="1014" y="222"/>
                    <a:pt x="950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5271;p43">
              <a:extLst>
                <a:ext uri="{FF2B5EF4-FFF2-40B4-BE49-F238E27FC236}">
                  <a16:creationId xmlns:a16="http://schemas.microsoft.com/office/drawing/2014/main" id="{4369C386-73A5-6FCE-1A98-0CBE66ED3F70}"/>
                </a:ext>
              </a:extLst>
            </p:cNvPr>
            <p:cNvSpPr/>
            <p:nvPr/>
          </p:nvSpPr>
          <p:spPr>
            <a:xfrm>
              <a:off x="8179807" y="4161798"/>
              <a:ext cx="213745" cy="298190"/>
            </a:xfrm>
            <a:custGeom>
              <a:avLst/>
              <a:gdLst/>
              <a:ahLst/>
              <a:cxnLst/>
              <a:rect l="l" t="t" r="r" b="b"/>
              <a:pathLst>
                <a:path w="6652" h="9280" extrusionOk="0">
                  <a:moveTo>
                    <a:pt x="4403" y="7949"/>
                  </a:moveTo>
                  <a:cubicBezTo>
                    <a:pt x="4403" y="8044"/>
                    <a:pt x="4339" y="8139"/>
                    <a:pt x="4276" y="8171"/>
                  </a:cubicBezTo>
                  <a:cubicBezTo>
                    <a:pt x="4244" y="8203"/>
                    <a:pt x="4181" y="8234"/>
                    <a:pt x="4118" y="8234"/>
                  </a:cubicBezTo>
                  <a:lnTo>
                    <a:pt x="2534" y="8234"/>
                  </a:lnTo>
                  <a:cubicBezTo>
                    <a:pt x="2471" y="8234"/>
                    <a:pt x="2439" y="8203"/>
                    <a:pt x="2407" y="8171"/>
                  </a:cubicBezTo>
                  <a:cubicBezTo>
                    <a:pt x="2312" y="8139"/>
                    <a:pt x="2281" y="8044"/>
                    <a:pt x="2281" y="7949"/>
                  </a:cubicBezTo>
                  <a:lnTo>
                    <a:pt x="2281" y="7031"/>
                  </a:lnTo>
                  <a:lnTo>
                    <a:pt x="4403" y="7031"/>
                  </a:lnTo>
                  <a:lnTo>
                    <a:pt x="4403" y="7949"/>
                  </a:lnTo>
                  <a:close/>
                  <a:moveTo>
                    <a:pt x="2091" y="1647"/>
                  </a:moveTo>
                  <a:cubicBezTo>
                    <a:pt x="1584" y="2027"/>
                    <a:pt x="1267" y="2629"/>
                    <a:pt x="1267" y="3326"/>
                  </a:cubicBezTo>
                  <a:cubicBezTo>
                    <a:pt x="1267" y="3959"/>
                    <a:pt x="1552" y="4529"/>
                    <a:pt x="1996" y="4909"/>
                  </a:cubicBezTo>
                  <a:cubicBezTo>
                    <a:pt x="2059" y="4941"/>
                    <a:pt x="2059" y="5036"/>
                    <a:pt x="2027" y="5099"/>
                  </a:cubicBezTo>
                  <a:lnTo>
                    <a:pt x="2027" y="5099"/>
                  </a:lnTo>
                  <a:cubicBezTo>
                    <a:pt x="1964" y="5194"/>
                    <a:pt x="1869" y="5194"/>
                    <a:pt x="1806" y="5131"/>
                  </a:cubicBezTo>
                  <a:cubicBezTo>
                    <a:pt x="1267" y="4687"/>
                    <a:pt x="951" y="4054"/>
                    <a:pt x="951" y="3326"/>
                  </a:cubicBezTo>
                  <a:cubicBezTo>
                    <a:pt x="951" y="2534"/>
                    <a:pt x="1331" y="1837"/>
                    <a:pt x="1901" y="1394"/>
                  </a:cubicBezTo>
                  <a:cubicBezTo>
                    <a:pt x="1964" y="1362"/>
                    <a:pt x="2059" y="1362"/>
                    <a:pt x="2122" y="1426"/>
                  </a:cubicBezTo>
                  <a:lnTo>
                    <a:pt x="2122" y="1457"/>
                  </a:lnTo>
                  <a:cubicBezTo>
                    <a:pt x="2186" y="1521"/>
                    <a:pt x="2154" y="1616"/>
                    <a:pt x="2091" y="1647"/>
                  </a:cubicBezTo>
                  <a:close/>
                  <a:moveTo>
                    <a:pt x="6651" y="3326"/>
                  </a:moveTo>
                  <a:cubicBezTo>
                    <a:pt x="6651" y="1489"/>
                    <a:pt x="5163" y="0"/>
                    <a:pt x="3326" y="0"/>
                  </a:cubicBezTo>
                  <a:cubicBezTo>
                    <a:pt x="1489" y="0"/>
                    <a:pt x="1" y="1489"/>
                    <a:pt x="1" y="3326"/>
                  </a:cubicBezTo>
                  <a:cubicBezTo>
                    <a:pt x="1" y="4656"/>
                    <a:pt x="824" y="5828"/>
                    <a:pt x="1964" y="6366"/>
                  </a:cubicBezTo>
                  <a:lnTo>
                    <a:pt x="1964" y="7031"/>
                  </a:lnTo>
                  <a:lnTo>
                    <a:pt x="1964" y="7949"/>
                  </a:lnTo>
                  <a:cubicBezTo>
                    <a:pt x="1964" y="8234"/>
                    <a:pt x="2154" y="8488"/>
                    <a:pt x="2439" y="8519"/>
                  </a:cubicBezTo>
                  <a:cubicBezTo>
                    <a:pt x="2471" y="8614"/>
                    <a:pt x="2471" y="8678"/>
                    <a:pt x="2534" y="8773"/>
                  </a:cubicBezTo>
                  <a:cubicBezTo>
                    <a:pt x="2661" y="9089"/>
                    <a:pt x="2914" y="9279"/>
                    <a:pt x="3104" y="9279"/>
                  </a:cubicBezTo>
                  <a:lnTo>
                    <a:pt x="3547" y="9279"/>
                  </a:lnTo>
                  <a:cubicBezTo>
                    <a:pt x="3738" y="9279"/>
                    <a:pt x="3991" y="9089"/>
                    <a:pt x="4149" y="8773"/>
                  </a:cubicBezTo>
                  <a:cubicBezTo>
                    <a:pt x="4181" y="8678"/>
                    <a:pt x="4213" y="8614"/>
                    <a:pt x="4213" y="8519"/>
                  </a:cubicBezTo>
                  <a:cubicBezTo>
                    <a:pt x="4498" y="8488"/>
                    <a:pt x="4688" y="8234"/>
                    <a:pt x="4688" y="7949"/>
                  </a:cubicBezTo>
                  <a:lnTo>
                    <a:pt x="4688" y="6714"/>
                  </a:lnTo>
                  <a:lnTo>
                    <a:pt x="4688" y="6366"/>
                  </a:lnTo>
                  <a:cubicBezTo>
                    <a:pt x="5859" y="5828"/>
                    <a:pt x="6651" y="4656"/>
                    <a:pt x="6651" y="33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9" name="TextBox 1588">
            <a:extLst>
              <a:ext uri="{FF2B5EF4-FFF2-40B4-BE49-F238E27FC236}">
                <a16:creationId xmlns:a16="http://schemas.microsoft.com/office/drawing/2014/main" id="{5C168A13-31BB-2920-2D8A-01F8B41238E4}"/>
              </a:ext>
            </a:extLst>
          </p:cNvPr>
          <p:cNvSpPr txBox="1"/>
          <p:nvPr/>
        </p:nvSpPr>
        <p:spPr>
          <a:xfrm>
            <a:off x="2401406" y="4868685"/>
            <a:ext cx="37890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Fira Sans Medium"/>
              </a:rPr>
              <a:t>A Company Simulation</a:t>
            </a:r>
            <a:br>
              <a:rPr lang="en-US" sz="2400" dirty="0">
                <a:solidFill>
                  <a:srgbClr val="FFFFFF"/>
                </a:solidFill>
                <a:latin typeface="Fira Sans Medium"/>
              </a:rPr>
            </a:br>
            <a:r>
              <a:rPr lang="en-US" sz="2400" dirty="0">
                <a:solidFill>
                  <a:srgbClr val="FFFFFF"/>
                </a:solidFill>
                <a:latin typeface="Fira Sans Medium"/>
              </a:rPr>
              <a:t>It models the operations of a company involved in global import and export of specialty foods.</a:t>
            </a:r>
          </a:p>
        </p:txBody>
      </p:sp>
      <p:grpSp>
        <p:nvGrpSpPr>
          <p:cNvPr id="1590" name="Group 1589">
            <a:extLst>
              <a:ext uri="{FF2B5EF4-FFF2-40B4-BE49-F238E27FC236}">
                <a16:creationId xmlns:a16="http://schemas.microsoft.com/office/drawing/2014/main" id="{8B89B580-203F-AF5D-2F86-23951A0DBFBD}"/>
              </a:ext>
            </a:extLst>
          </p:cNvPr>
          <p:cNvGrpSpPr/>
          <p:nvPr/>
        </p:nvGrpSpPr>
        <p:grpSpPr>
          <a:xfrm>
            <a:off x="6652414" y="2403464"/>
            <a:ext cx="4191000" cy="3359087"/>
            <a:chOff x="3043941" y="1663593"/>
            <a:chExt cx="3080350" cy="2468901"/>
          </a:xfrm>
        </p:grpSpPr>
        <p:sp>
          <p:nvSpPr>
            <p:cNvPr id="1591" name="Google Shape;5155;p43">
              <a:extLst>
                <a:ext uri="{FF2B5EF4-FFF2-40B4-BE49-F238E27FC236}">
                  <a16:creationId xmlns:a16="http://schemas.microsoft.com/office/drawing/2014/main" id="{58B6179D-A9A2-102A-44E1-E3D36FFE9C24}"/>
                </a:ext>
              </a:extLst>
            </p:cNvPr>
            <p:cNvSpPr/>
            <p:nvPr/>
          </p:nvSpPr>
          <p:spPr>
            <a:xfrm>
              <a:off x="3432680" y="1795111"/>
              <a:ext cx="2273374" cy="2071100"/>
            </a:xfrm>
            <a:custGeom>
              <a:avLst/>
              <a:gdLst/>
              <a:ahLst/>
              <a:cxnLst/>
              <a:rect l="l" t="t" r="r" b="b"/>
              <a:pathLst>
                <a:path w="70750" h="64455" extrusionOk="0">
                  <a:moveTo>
                    <a:pt x="35375" y="1"/>
                  </a:moveTo>
                  <a:cubicBezTo>
                    <a:pt x="27125" y="1"/>
                    <a:pt x="18875" y="3144"/>
                    <a:pt x="12573" y="9430"/>
                  </a:cubicBezTo>
                  <a:cubicBezTo>
                    <a:pt x="0" y="22034"/>
                    <a:pt x="0" y="42429"/>
                    <a:pt x="12573" y="55001"/>
                  </a:cubicBezTo>
                  <a:cubicBezTo>
                    <a:pt x="18875" y="61304"/>
                    <a:pt x="27125" y="64455"/>
                    <a:pt x="35375" y="64455"/>
                  </a:cubicBezTo>
                  <a:cubicBezTo>
                    <a:pt x="43625" y="64455"/>
                    <a:pt x="51874" y="61304"/>
                    <a:pt x="58177" y="55001"/>
                  </a:cubicBezTo>
                  <a:cubicBezTo>
                    <a:pt x="70749" y="42429"/>
                    <a:pt x="70749" y="22034"/>
                    <a:pt x="58177" y="9430"/>
                  </a:cubicBezTo>
                  <a:cubicBezTo>
                    <a:pt x="51874" y="3144"/>
                    <a:pt x="43625" y="1"/>
                    <a:pt x="35375" y="1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5156;p43">
              <a:extLst>
                <a:ext uri="{FF2B5EF4-FFF2-40B4-BE49-F238E27FC236}">
                  <a16:creationId xmlns:a16="http://schemas.microsoft.com/office/drawing/2014/main" id="{03B42A5E-E0EC-AC80-E3DF-FBB9573BB07F}"/>
                </a:ext>
              </a:extLst>
            </p:cNvPr>
            <p:cNvSpPr/>
            <p:nvPr/>
          </p:nvSpPr>
          <p:spPr>
            <a:xfrm>
              <a:off x="3402154" y="1663593"/>
              <a:ext cx="2334426" cy="2334394"/>
            </a:xfrm>
            <a:custGeom>
              <a:avLst/>
              <a:gdLst/>
              <a:ahLst/>
              <a:cxnLst/>
              <a:rect l="l" t="t" r="r" b="b"/>
              <a:pathLst>
                <a:path w="72650" h="72649" extrusionOk="0">
                  <a:moveTo>
                    <a:pt x="36325" y="349"/>
                  </a:moveTo>
                  <a:cubicBezTo>
                    <a:pt x="56150" y="349"/>
                    <a:pt x="72301" y="16500"/>
                    <a:pt x="72301" y="36325"/>
                  </a:cubicBezTo>
                  <a:cubicBezTo>
                    <a:pt x="72301" y="56149"/>
                    <a:pt x="56150" y="72300"/>
                    <a:pt x="36325" y="72300"/>
                  </a:cubicBezTo>
                  <a:cubicBezTo>
                    <a:pt x="16500" y="72300"/>
                    <a:pt x="349" y="56149"/>
                    <a:pt x="349" y="36325"/>
                  </a:cubicBezTo>
                  <a:cubicBezTo>
                    <a:pt x="349" y="16500"/>
                    <a:pt x="16500" y="349"/>
                    <a:pt x="36325" y="349"/>
                  </a:cubicBezTo>
                  <a:close/>
                  <a:moveTo>
                    <a:pt x="36325" y="0"/>
                  </a:moveTo>
                  <a:cubicBezTo>
                    <a:pt x="31416" y="0"/>
                    <a:pt x="26666" y="982"/>
                    <a:pt x="22200" y="2851"/>
                  </a:cubicBezTo>
                  <a:cubicBezTo>
                    <a:pt x="17862" y="4687"/>
                    <a:pt x="13998" y="7316"/>
                    <a:pt x="10641" y="10641"/>
                  </a:cubicBezTo>
                  <a:cubicBezTo>
                    <a:pt x="7316" y="13966"/>
                    <a:pt x="4687" y="17862"/>
                    <a:pt x="2851" y="22200"/>
                  </a:cubicBezTo>
                  <a:cubicBezTo>
                    <a:pt x="982" y="26666"/>
                    <a:pt x="0" y="31416"/>
                    <a:pt x="0" y="36325"/>
                  </a:cubicBezTo>
                  <a:cubicBezTo>
                    <a:pt x="0" y="41233"/>
                    <a:pt x="982" y="45984"/>
                    <a:pt x="2851" y="50449"/>
                  </a:cubicBezTo>
                  <a:cubicBezTo>
                    <a:pt x="4687" y="54787"/>
                    <a:pt x="7316" y="58683"/>
                    <a:pt x="10641" y="62008"/>
                  </a:cubicBezTo>
                  <a:cubicBezTo>
                    <a:pt x="13966" y="65333"/>
                    <a:pt x="17862" y="67962"/>
                    <a:pt x="22200" y="69799"/>
                  </a:cubicBezTo>
                  <a:cubicBezTo>
                    <a:pt x="26666" y="71667"/>
                    <a:pt x="31416" y="72649"/>
                    <a:pt x="36325" y="72649"/>
                  </a:cubicBezTo>
                  <a:cubicBezTo>
                    <a:pt x="41234" y="72649"/>
                    <a:pt x="45984" y="71667"/>
                    <a:pt x="50449" y="69799"/>
                  </a:cubicBezTo>
                  <a:cubicBezTo>
                    <a:pt x="54788" y="67962"/>
                    <a:pt x="58683" y="65333"/>
                    <a:pt x="62008" y="62008"/>
                  </a:cubicBezTo>
                  <a:cubicBezTo>
                    <a:pt x="65334" y="58683"/>
                    <a:pt x="67962" y="54787"/>
                    <a:pt x="69799" y="50449"/>
                  </a:cubicBezTo>
                  <a:cubicBezTo>
                    <a:pt x="71667" y="45984"/>
                    <a:pt x="72649" y="41233"/>
                    <a:pt x="72649" y="36325"/>
                  </a:cubicBezTo>
                  <a:cubicBezTo>
                    <a:pt x="72649" y="31416"/>
                    <a:pt x="71667" y="26666"/>
                    <a:pt x="69799" y="22200"/>
                  </a:cubicBezTo>
                  <a:cubicBezTo>
                    <a:pt x="67962" y="17862"/>
                    <a:pt x="65334" y="13966"/>
                    <a:pt x="62008" y="10641"/>
                  </a:cubicBezTo>
                  <a:cubicBezTo>
                    <a:pt x="58683" y="7316"/>
                    <a:pt x="54788" y="4687"/>
                    <a:pt x="50449" y="2851"/>
                  </a:cubicBezTo>
                  <a:cubicBezTo>
                    <a:pt x="45984" y="982"/>
                    <a:pt x="41234" y="0"/>
                    <a:pt x="36325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5157;p43">
              <a:extLst>
                <a:ext uri="{FF2B5EF4-FFF2-40B4-BE49-F238E27FC236}">
                  <a16:creationId xmlns:a16="http://schemas.microsoft.com/office/drawing/2014/main" id="{15B81EBE-E559-67BE-4912-954ECA38E402}"/>
                </a:ext>
              </a:extLst>
            </p:cNvPr>
            <p:cNvSpPr/>
            <p:nvPr/>
          </p:nvSpPr>
          <p:spPr>
            <a:xfrm>
              <a:off x="3043941" y="3236736"/>
              <a:ext cx="3080350" cy="895758"/>
            </a:xfrm>
            <a:custGeom>
              <a:avLst/>
              <a:gdLst/>
              <a:ahLst/>
              <a:cxnLst/>
              <a:rect l="l" t="t" r="r" b="b"/>
              <a:pathLst>
                <a:path w="95864" h="27877" extrusionOk="0">
                  <a:moveTo>
                    <a:pt x="34067" y="0"/>
                  </a:moveTo>
                  <a:cubicBezTo>
                    <a:pt x="32123" y="0"/>
                    <a:pt x="30166" y="426"/>
                    <a:pt x="28535" y="1459"/>
                  </a:cubicBezTo>
                  <a:cubicBezTo>
                    <a:pt x="26286" y="2948"/>
                    <a:pt x="24956" y="5386"/>
                    <a:pt x="22993" y="7223"/>
                  </a:cubicBezTo>
                  <a:cubicBezTo>
                    <a:pt x="22074" y="8046"/>
                    <a:pt x="20934" y="8490"/>
                    <a:pt x="20079" y="9313"/>
                  </a:cubicBezTo>
                  <a:cubicBezTo>
                    <a:pt x="19161" y="10168"/>
                    <a:pt x="18749" y="11308"/>
                    <a:pt x="17482" y="11815"/>
                  </a:cubicBezTo>
                  <a:cubicBezTo>
                    <a:pt x="15329" y="12638"/>
                    <a:pt x="12827" y="12543"/>
                    <a:pt x="10547" y="12797"/>
                  </a:cubicBezTo>
                  <a:cubicBezTo>
                    <a:pt x="8457" y="13050"/>
                    <a:pt x="6335" y="13620"/>
                    <a:pt x="4561" y="14792"/>
                  </a:cubicBezTo>
                  <a:cubicBezTo>
                    <a:pt x="1743" y="16724"/>
                    <a:pt x="1" y="20429"/>
                    <a:pt x="2503" y="23374"/>
                  </a:cubicBezTo>
                  <a:cubicBezTo>
                    <a:pt x="3548" y="24546"/>
                    <a:pt x="5036" y="25211"/>
                    <a:pt x="6556" y="25749"/>
                  </a:cubicBezTo>
                  <a:cubicBezTo>
                    <a:pt x="12215" y="27664"/>
                    <a:pt x="18312" y="27877"/>
                    <a:pt x="24312" y="27877"/>
                  </a:cubicBezTo>
                  <a:cubicBezTo>
                    <a:pt x="24961" y="27877"/>
                    <a:pt x="25609" y="27874"/>
                    <a:pt x="26255" y="27871"/>
                  </a:cubicBezTo>
                  <a:cubicBezTo>
                    <a:pt x="40474" y="27871"/>
                    <a:pt x="54693" y="27839"/>
                    <a:pt x="68913" y="27808"/>
                  </a:cubicBezTo>
                  <a:cubicBezTo>
                    <a:pt x="75722" y="27808"/>
                    <a:pt x="82689" y="27744"/>
                    <a:pt x="89023" y="25338"/>
                  </a:cubicBezTo>
                  <a:cubicBezTo>
                    <a:pt x="92728" y="23881"/>
                    <a:pt x="95863" y="19954"/>
                    <a:pt x="91588" y="16819"/>
                  </a:cubicBezTo>
                  <a:cubicBezTo>
                    <a:pt x="90226" y="15805"/>
                    <a:pt x="88548" y="15393"/>
                    <a:pt x="86901" y="14918"/>
                  </a:cubicBezTo>
                  <a:cubicBezTo>
                    <a:pt x="85286" y="14475"/>
                    <a:pt x="83607" y="13937"/>
                    <a:pt x="82372" y="12765"/>
                  </a:cubicBezTo>
                  <a:cubicBezTo>
                    <a:pt x="81074" y="11530"/>
                    <a:pt x="80345" y="9693"/>
                    <a:pt x="78762" y="8806"/>
                  </a:cubicBezTo>
                  <a:cubicBezTo>
                    <a:pt x="78023" y="8382"/>
                    <a:pt x="77228" y="8246"/>
                    <a:pt x="76413" y="8246"/>
                  </a:cubicBezTo>
                  <a:cubicBezTo>
                    <a:pt x="75098" y="8246"/>
                    <a:pt x="73731" y="8601"/>
                    <a:pt x="72460" y="8680"/>
                  </a:cubicBezTo>
                  <a:cubicBezTo>
                    <a:pt x="72289" y="8689"/>
                    <a:pt x="72116" y="8693"/>
                    <a:pt x="71940" y="8693"/>
                  </a:cubicBezTo>
                  <a:cubicBezTo>
                    <a:pt x="70228" y="8693"/>
                    <a:pt x="68325" y="8269"/>
                    <a:pt x="66918" y="7350"/>
                  </a:cubicBezTo>
                  <a:cubicBezTo>
                    <a:pt x="64004" y="5418"/>
                    <a:pt x="62927" y="1047"/>
                    <a:pt x="59539" y="224"/>
                  </a:cubicBezTo>
                  <a:cubicBezTo>
                    <a:pt x="59176" y="136"/>
                    <a:pt x="58816" y="97"/>
                    <a:pt x="58459" y="97"/>
                  </a:cubicBezTo>
                  <a:cubicBezTo>
                    <a:pt x="56379" y="97"/>
                    <a:pt x="54372" y="1422"/>
                    <a:pt x="52318" y="2124"/>
                  </a:cubicBezTo>
                  <a:cubicBezTo>
                    <a:pt x="51215" y="2512"/>
                    <a:pt x="50205" y="2666"/>
                    <a:pt x="49236" y="2666"/>
                  </a:cubicBezTo>
                  <a:cubicBezTo>
                    <a:pt x="47118" y="2666"/>
                    <a:pt x="45194" y="1931"/>
                    <a:pt x="42912" y="1301"/>
                  </a:cubicBezTo>
                  <a:cubicBezTo>
                    <a:pt x="40506" y="636"/>
                    <a:pt x="37497" y="192"/>
                    <a:pt x="35027" y="34"/>
                  </a:cubicBezTo>
                  <a:cubicBezTo>
                    <a:pt x="34708" y="12"/>
                    <a:pt x="34388" y="0"/>
                    <a:pt x="3406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5158;p43">
              <a:extLst>
                <a:ext uri="{FF2B5EF4-FFF2-40B4-BE49-F238E27FC236}">
                  <a16:creationId xmlns:a16="http://schemas.microsoft.com/office/drawing/2014/main" id="{B5200CC4-FCA9-DE70-CD36-911EED2B985D}"/>
                </a:ext>
              </a:extLst>
            </p:cNvPr>
            <p:cNvSpPr/>
            <p:nvPr/>
          </p:nvSpPr>
          <p:spPr>
            <a:xfrm>
              <a:off x="3657575" y="3353827"/>
              <a:ext cx="2056" cy="14267"/>
            </a:xfrm>
            <a:custGeom>
              <a:avLst/>
              <a:gdLst/>
              <a:ahLst/>
              <a:cxnLst/>
              <a:rect l="l" t="t" r="r" b="b"/>
              <a:pathLst>
                <a:path w="64" h="444" extrusionOk="0">
                  <a:moveTo>
                    <a:pt x="32" y="0"/>
                  </a:moveTo>
                  <a:lnTo>
                    <a:pt x="32" y="0"/>
                  </a:lnTo>
                  <a:cubicBezTo>
                    <a:pt x="0" y="159"/>
                    <a:pt x="32" y="317"/>
                    <a:pt x="64" y="444"/>
                  </a:cubicBezTo>
                  <a:cubicBezTo>
                    <a:pt x="64" y="285"/>
                    <a:pt x="32" y="159"/>
                    <a:pt x="32" y="0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5159;p43">
              <a:extLst>
                <a:ext uri="{FF2B5EF4-FFF2-40B4-BE49-F238E27FC236}">
                  <a16:creationId xmlns:a16="http://schemas.microsoft.com/office/drawing/2014/main" id="{A0D468D6-17EA-2CAB-A1E5-B8695AE567FD}"/>
                </a:ext>
              </a:extLst>
            </p:cNvPr>
            <p:cNvSpPr/>
            <p:nvPr/>
          </p:nvSpPr>
          <p:spPr>
            <a:xfrm>
              <a:off x="3647389" y="3355851"/>
              <a:ext cx="16323" cy="79399"/>
            </a:xfrm>
            <a:custGeom>
              <a:avLst/>
              <a:gdLst/>
              <a:ahLst/>
              <a:cxnLst/>
              <a:rect l="l" t="t" r="r" b="b"/>
              <a:pathLst>
                <a:path w="508" h="2471" extrusionOk="0">
                  <a:moveTo>
                    <a:pt x="1" y="1"/>
                  </a:moveTo>
                  <a:lnTo>
                    <a:pt x="1" y="1"/>
                  </a:lnTo>
                  <a:cubicBezTo>
                    <a:pt x="32" y="824"/>
                    <a:pt x="96" y="1647"/>
                    <a:pt x="159" y="2471"/>
                  </a:cubicBezTo>
                  <a:lnTo>
                    <a:pt x="507" y="2439"/>
                  </a:lnTo>
                  <a:cubicBezTo>
                    <a:pt x="444" y="1806"/>
                    <a:pt x="412" y="1141"/>
                    <a:pt x="381" y="476"/>
                  </a:cubicBezTo>
                  <a:cubicBezTo>
                    <a:pt x="254" y="317"/>
                    <a:pt x="127" y="159"/>
                    <a:pt x="1" y="1"/>
                  </a:cubicBez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5160;p43">
              <a:extLst>
                <a:ext uri="{FF2B5EF4-FFF2-40B4-BE49-F238E27FC236}">
                  <a16:creationId xmlns:a16="http://schemas.microsoft.com/office/drawing/2014/main" id="{8994DD3B-733C-23B7-3EB4-3B72A81474DE}"/>
                </a:ext>
              </a:extLst>
            </p:cNvPr>
            <p:cNvSpPr/>
            <p:nvPr/>
          </p:nvSpPr>
          <p:spPr>
            <a:xfrm>
              <a:off x="4012704" y="2650671"/>
              <a:ext cx="4113" cy="9190"/>
            </a:xfrm>
            <a:custGeom>
              <a:avLst/>
              <a:gdLst/>
              <a:ahLst/>
              <a:cxnLst/>
              <a:rect l="l" t="t" r="r" b="b"/>
              <a:pathLst>
                <a:path w="128" h="286" extrusionOk="0">
                  <a:moveTo>
                    <a:pt x="96" y="0"/>
                  </a:moveTo>
                  <a:cubicBezTo>
                    <a:pt x="64" y="95"/>
                    <a:pt x="33" y="190"/>
                    <a:pt x="1" y="285"/>
                  </a:cubicBezTo>
                  <a:cubicBezTo>
                    <a:pt x="64" y="285"/>
                    <a:pt x="96" y="285"/>
                    <a:pt x="128" y="253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rgbClr val="63A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5161;p43">
              <a:extLst>
                <a:ext uri="{FF2B5EF4-FFF2-40B4-BE49-F238E27FC236}">
                  <a16:creationId xmlns:a16="http://schemas.microsoft.com/office/drawing/2014/main" id="{631D2700-F7E9-04D6-BFE6-9CA4020A046A}"/>
                </a:ext>
              </a:extLst>
            </p:cNvPr>
            <p:cNvSpPr/>
            <p:nvPr/>
          </p:nvSpPr>
          <p:spPr>
            <a:xfrm>
              <a:off x="3659600" y="3368061"/>
              <a:ext cx="4113" cy="8194"/>
            </a:xfrm>
            <a:custGeom>
              <a:avLst/>
              <a:gdLst/>
              <a:ahLst/>
              <a:cxnLst/>
              <a:rect l="l" t="t" r="r" b="b"/>
              <a:pathLst>
                <a:path w="128" h="255" extrusionOk="0">
                  <a:moveTo>
                    <a:pt x="1" y="1"/>
                  </a:moveTo>
                  <a:cubicBezTo>
                    <a:pt x="1" y="32"/>
                    <a:pt x="1" y="64"/>
                    <a:pt x="1" y="96"/>
                  </a:cubicBezTo>
                  <a:cubicBezTo>
                    <a:pt x="32" y="127"/>
                    <a:pt x="64" y="191"/>
                    <a:pt x="127" y="254"/>
                  </a:cubicBezTo>
                  <a:cubicBezTo>
                    <a:pt x="64" y="159"/>
                    <a:pt x="32" y="64"/>
                    <a:pt x="1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5162;p43">
              <a:extLst>
                <a:ext uri="{FF2B5EF4-FFF2-40B4-BE49-F238E27FC236}">
                  <a16:creationId xmlns:a16="http://schemas.microsoft.com/office/drawing/2014/main" id="{F2BCF5EA-081D-03D2-436E-58C83EF55067}"/>
                </a:ext>
              </a:extLst>
            </p:cNvPr>
            <p:cNvSpPr/>
            <p:nvPr/>
          </p:nvSpPr>
          <p:spPr>
            <a:xfrm>
              <a:off x="3767468" y="2159172"/>
              <a:ext cx="271745" cy="379581"/>
            </a:xfrm>
            <a:custGeom>
              <a:avLst/>
              <a:gdLst/>
              <a:ahLst/>
              <a:cxnLst/>
              <a:rect l="l" t="t" r="r" b="b"/>
              <a:pathLst>
                <a:path w="8457" h="11813" extrusionOk="0">
                  <a:moveTo>
                    <a:pt x="4339" y="0"/>
                  </a:moveTo>
                  <a:cubicBezTo>
                    <a:pt x="3706" y="1267"/>
                    <a:pt x="3104" y="2597"/>
                    <a:pt x="2566" y="3990"/>
                  </a:cubicBezTo>
                  <a:cubicBezTo>
                    <a:pt x="1616" y="6429"/>
                    <a:pt x="761" y="8994"/>
                    <a:pt x="1" y="11813"/>
                  </a:cubicBezTo>
                  <a:cubicBezTo>
                    <a:pt x="159" y="11686"/>
                    <a:pt x="317" y="11591"/>
                    <a:pt x="507" y="11464"/>
                  </a:cubicBezTo>
                  <a:cubicBezTo>
                    <a:pt x="666" y="11369"/>
                    <a:pt x="824" y="11274"/>
                    <a:pt x="1014" y="11148"/>
                  </a:cubicBezTo>
                  <a:cubicBezTo>
                    <a:pt x="3294" y="9564"/>
                    <a:pt x="5764" y="8266"/>
                    <a:pt x="8330" y="7252"/>
                  </a:cubicBezTo>
                  <a:cubicBezTo>
                    <a:pt x="8425" y="6809"/>
                    <a:pt x="8456" y="6366"/>
                    <a:pt x="8298" y="5890"/>
                  </a:cubicBezTo>
                  <a:cubicBezTo>
                    <a:pt x="7886" y="4624"/>
                    <a:pt x="6904" y="4750"/>
                    <a:pt x="6144" y="3990"/>
                  </a:cubicBezTo>
                  <a:cubicBezTo>
                    <a:pt x="5258" y="3104"/>
                    <a:pt x="6018" y="1330"/>
                    <a:pt x="5004" y="443"/>
                  </a:cubicBezTo>
                  <a:cubicBezTo>
                    <a:pt x="4783" y="253"/>
                    <a:pt x="4529" y="127"/>
                    <a:pt x="433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5163;p43">
              <a:extLst>
                <a:ext uri="{FF2B5EF4-FFF2-40B4-BE49-F238E27FC236}">
                  <a16:creationId xmlns:a16="http://schemas.microsoft.com/office/drawing/2014/main" id="{892F3B48-1415-97B1-A01B-5BD876DF6433}"/>
                </a:ext>
              </a:extLst>
            </p:cNvPr>
            <p:cNvSpPr/>
            <p:nvPr/>
          </p:nvSpPr>
          <p:spPr>
            <a:xfrm>
              <a:off x="3530363" y="2152264"/>
              <a:ext cx="365347" cy="599175"/>
            </a:xfrm>
            <a:custGeom>
              <a:avLst/>
              <a:gdLst/>
              <a:ahLst/>
              <a:cxnLst/>
              <a:rect l="l" t="t" r="r" b="b"/>
              <a:pathLst>
                <a:path w="11370" h="18647" extrusionOk="0">
                  <a:moveTo>
                    <a:pt x="10786" y="1"/>
                  </a:moveTo>
                  <a:cubicBezTo>
                    <a:pt x="9666" y="1"/>
                    <a:pt x="8685" y="956"/>
                    <a:pt x="7981" y="1957"/>
                  </a:cubicBezTo>
                  <a:cubicBezTo>
                    <a:pt x="7443" y="2717"/>
                    <a:pt x="6715" y="2812"/>
                    <a:pt x="5923" y="2844"/>
                  </a:cubicBezTo>
                  <a:cubicBezTo>
                    <a:pt x="5670" y="2844"/>
                    <a:pt x="5415" y="2833"/>
                    <a:pt x="5164" y="2833"/>
                  </a:cubicBezTo>
                  <a:cubicBezTo>
                    <a:pt x="4250" y="2833"/>
                    <a:pt x="3393" y="2970"/>
                    <a:pt x="2946" y="4237"/>
                  </a:cubicBezTo>
                  <a:cubicBezTo>
                    <a:pt x="2281" y="6042"/>
                    <a:pt x="3073" y="7879"/>
                    <a:pt x="1616" y="9431"/>
                  </a:cubicBezTo>
                  <a:cubicBezTo>
                    <a:pt x="1014" y="10032"/>
                    <a:pt x="254" y="10539"/>
                    <a:pt x="1" y="11363"/>
                  </a:cubicBezTo>
                  <a:cubicBezTo>
                    <a:pt x="2218" y="13421"/>
                    <a:pt x="4118" y="15923"/>
                    <a:pt x="5448" y="18646"/>
                  </a:cubicBezTo>
                  <a:cubicBezTo>
                    <a:pt x="5891" y="16525"/>
                    <a:pt x="6335" y="14561"/>
                    <a:pt x="6841" y="12661"/>
                  </a:cubicBezTo>
                  <a:lnTo>
                    <a:pt x="6746" y="12566"/>
                  </a:lnTo>
                  <a:lnTo>
                    <a:pt x="6841" y="12471"/>
                  </a:lnTo>
                  <a:cubicBezTo>
                    <a:pt x="6620" y="9209"/>
                    <a:pt x="5828" y="6042"/>
                    <a:pt x="4466" y="3065"/>
                  </a:cubicBezTo>
                  <a:lnTo>
                    <a:pt x="4783" y="2907"/>
                  </a:lnTo>
                  <a:cubicBezTo>
                    <a:pt x="6049" y="5694"/>
                    <a:pt x="6841" y="8607"/>
                    <a:pt x="7126" y="11648"/>
                  </a:cubicBezTo>
                  <a:cubicBezTo>
                    <a:pt x="7886" y="8924"/>
                    <a:pt x="8710" y="6454"/>
                    <a:pt x="9628" y="4079"/>
                  </a:cubicBezTo>
                  <a:cubicBezTo>
                    <a:pt x="10166" y="2685"/>
                    <a:pt x="10768" y="1355"/>
                    <a:pt x="11370" y="88"/>
                  </a:cubicBezTo>
                  <a:cubicBezTo>
                    <a:pt x="11172" y="28"/>
                    <a:pt x="10977" y="1"/>
                    <a:pt x="1078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5164;p43">
              <a:extLst>
                <a:ext uri="{FF2B5EF4-FFF2-40B4-BE49-F238E27FC236}">
                  <a16:creationId xmlns:a16="http://schemas.microsoft.com/office/drawing/2014/main" id="{CFEFB8D0-E66C-DD64-0DDD-1E6CA89FDE42}"/>
                </a:ext>
              </a:extLst>
            </p:cNvPr>
            <p:cNvSpPr/>
            <p:nvPr/>
          </p:nvSpPr>
          <p:spPr>
            <a:xfrm>
              <a:off x="3654523" y="2889801"/>
              <a:ext cx="292084" cy="464058"/>
            </a:xfrm>
            <a:custGeom>
              <a:avLst/>
              <a:gdLst/>
              <a:ahLst/>
              <a:cxnLst/>
              <a:rect l="l" t="t" r="r" b="b"/>
              <a:pathLst>
                <a:path w="9090" h="14442" extrusionOk="0">
                  <a:moveTo>
                    <a:pt x="9089" y="0"/>
                  </a:moveTo>
                  <a:cubicBezTo>
                    <a:pt x="5922" y="855"/>
                    <a:pt x="2977" y="2407"/>
                    <a:pt x="507" y="4529"/>
                  </a:cubicBezTo>
                  <a:cubicBezTo>
                    <a:pt x="127" y="7949"/>
                    <a:pt x="0" y="11274"/>
                    <a:pt x="127" y="14441"/>
                  </a:cubicBezTo>
                  <a:cubicBezTo>
                    <a:pt x="285" y="13618"/>
                    <a:pt x="1394" y="12605"/>
                    <a:pt x="1742" y="12066"/>
                  </a:cubicBezTo>
                  <a:cubicBezTo>
                    <a:pt x="2756" y="10546"/>
                    <a:pt x="3927" y="9374"/>
                    <a:pt x="5257" y="8171"/>
                  </a:cubicBezTo>
                  <a:cubicBezTo>
                    <a:pt x="5859" y="7633"/>
                    <a:pt x="6366" y="6872"/>
                    <a:pt x="6207" y="6081"/>
                  </a:cubicBezTo>
                  <a:cubicBezTo>
                    <a:pt x="6112" y="5574"/>
                    <a:pt x="5764" y="5162"/>
                    <a:pt x="5732" y="4656"/>
                  </a:cubicBezTo>
                  <a:cubicBezTo>
                    <a:pt x="5606" y="3231"/>
                    <a:pt x="7253" y="2534"/>
                    <a:pt x="8139" y="1774"/>
                  </a:cubicBezTo>
                  <a:cubicBezTo>
                    <a:pt x="8773" y="1235"/>
                    <a:pt x="9026" y="634"/>
                    <a:pt x="908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5165;p43">
              <a:extLst>
                <a:ext uri="{FF2B5EF4-FFF2-40B4-BE49-F238E27FC236}">
                  <a16:creationId xmlns:a16="http://schemas.microsoft.com/office/drawing/2014/main" id="{00A0DA02-4504-EA53-B9EC-2C39096ACC62}"/>
                </a:ext>
              </a:extLst>
            </p:cNvPr>
            <p:cNvSpPr/>
            <p:nvPr/>
          </p:nvSpPr>
          <p:spPr>
            <a:xfrm>
              <a:off x="3671810" y="2659829"/>
              <a:ext cx="340926" cy="360237"/>
            </a:xfrm>
            <a:custGeom>
              <a:avLst/>
              <a:gdLst/>
              <a:ahLst/>
              <a:cxnLst/>
              <a:rect l="l" t="t" r="r" b="b"/>
              <a:pathLst>
                <a:path w="10610" h="11211" extrusionOk="0">
                  <a:moveTo>
                    <a:pt x="10610" y="0"/>
                  </a:moveTo>
                  <a:lnTo>
                    <a:pt x="10610" y="0"/>
                  </a:lnTo>
                  <a:cubicBezTo>
                    <a:pt x="7316" y="570"/>
                    <a:pt x="4054" y="1805"/>
                    <a:pt x="1236" y="3610"/>
                  </a:cubicBezTo>
                  <a:cubicBezTo>
                    <a:pt x="1109" y="4275"/>
                    <a:pt x="982" y="4909"/>
                    <a:pt x="856" y="5606"/>
                  </a:cubicBezTo>
                  <a:cubicBezTo>
                    <a:pt x="507" y="7506"/>
                    <a:pt x="222" y="9374"/>
                    <a:pt x="1" y="11211"/>
                  </a:cubicBezTo>
                  <a:cubicBezTo>
                    <a:pt x="2503" y="9121"/>
                    <a:pt x="5416" y="7601"/>
                    <a:pt x="8583" y="6777"/>
                  </a:cubicBezTo>
                  <a:cubicBezTo>
                    <a:pt x="8551" y="6239"/>
                    <a:pt x="8425" y="5637"/>
                    <a:pt x="8298" y="5004"/>
                  </a:cubicBezTo>
                  <a:cubicBezTo>
                    <a:pt x="7918" y="3230"/>
                    <a:pt x="9565" y="2122"/>
                    <a:pt x="10293" y="760"/>
                  </a:cubicBezTo>
                  <a:cubicBezTo>
                    <a:pt x="10451" y="507"/>
                    <a:pt x="10546" y="253"/>
                    <a:pt x="106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5166;p43">
              <a:extLst>
                <a:ext uri="{FF2B5EF4-FFF2-40B4-BE49-F238E27FC236}">
                  <a16:creationId xmlns:a16="http://schemas.microsoft.com/office/drawing/2014/main" id="{F274BCE2-C873-43C0-8853-AE8153CB8F9C}"/>
                </a:ext>
              </a:extLst>
            </p:cNvPr>
            <p:cNvSpPr/>
            <p:nvPr/>
          </p:nvSpPr>
          <p:spPr>
            <a:xfrm>
              <a:off x="3714546" y="2406432"/>
              <a:ext cx="316505" cy="355193"/>
            </a:xfrm>
            <a:custGeom>
              <a:avLst/>
              <a:gdLst/>
              <a:ahLst/>
              <a:cxnLst/>
              <a:rect l="l" t="t" r="r" b="b"/>
              <a:pathLst>
                <a:path w="9850" h="11054" extrusionOk="0">
                  <a:moveTo>
                    <a:pt x="9850" y="1"/>
                  </a:moveTo>
                  <a:lnTo>
                    <a:pt x="9850" y="1"/>
                  </a:lnTo>
                  <a:cubicBezTo>
                    <a:pt x="7380" y="982"/>
                    <a:pt x="5036" y="2249"/>
                    <a:pt x="2851" y="3738"/>
                  </a:cubicBezTo>
                  <a:cubicBezTo>
                    <a:pt x="2661" y="3864"/>
                    <a:pt x="2471" y="3991"/>
                    <a:pt x="2344" y="4086"/>
                  </a:cubicBezTo>
                  <a:cubicBezTo>
                    <a:pt x="2028" y="4276"/>
                    <a:pt x="1774" y="4434"/>
                    <a:pt x="1489" y="4688"/>
                  </a:cubicBezTo>
                  <a:cubicBezTo>
                    <a:pt x="951" y="6683"/>
                    <a:pt x="476" y="8773"/>
                    <a:pt x="1" y="11053"/>
                  </a:cubicBezTo>
                  <a:cubicBezTo>
                    <a:pt x="2851" y="9280"/>
                    <a:pt x="6050" y="8076"/>
                    <a:pt x="9343" y="7506"/>
                  </a:cubicBezTo>
                  <a:lnTo>
                    <a:pt x="9375" y="7601"/>
                  </a:lnTo>
                  <a:cubicBezTo>
                    <a:pt x="9470" y="7126"/>
                    <a:pt x="9438" y="6651"/>
                    <a:pt x="9216" y="6208"/>
                  </a:cubicBezTo>
                  <a:cubicBezTo>
                    <a:pt x="8710" y="5131"/>
                    <a:pt x="7570" y="4624"/>
                    <a:pt x="8076" y="3294"/>
                  </a:cubicBezTo>
                  <a:cubicBezTo>
                    <a:pt x="8488" y="2217"/>
                    <a:pt x="9407" y="1141"/>
                    <a:pt x="9850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5167;p43">
              <a:extLst>
                <a:ext uri="{FF2B5EF4-FFF2-40B4-BE49-F238E27FC236}">
                  <a16:creationId xmlns:a16="http://schemas.microsoft.com/office/drawing/2014/main" id="{9923B688-8C1C-C743-DA8F-19C4FED9B61A}"/>
                </a:ext>
              </a:extLst>
            </p:cNvPr>
            <p:cNvSpPr/>
            <p:nvPr/>
          </p:nvSpPr>
          <p:spPr>
            <a:xfrm>
              <a:off x="3468283" y="2530592"/>
              <a:ext cx="234085" cy="825291"/>
            </a:xfrm>
            <a:custGeom>
              <a:avLst/>
              <a:gdLst/>
              <a:ahLst/>
              <a:cxnLst/>
              <a:rect l="l" t="t" r="r" b="b"/>
              <a:pathLst>
                <a:path w="7285" h="25684" extrusionOk="0">
                  <a:moveTo>
                    <a:pt x="1838" y="0"/>
                  </a:moveTo>
                  <a:cubicBezTo>
                    <a:pt x="1774" y="380"/>
                    <a:pt x="1774" y="792"/>
                    <a:pt x="1838" y="1204"/>
                  </a:cubicBezTo>
                  <a:cubicBezTo>
                    <a:pt x="1901" y="1900"/>
                    <a:pt x="2028" y="2629"/>
                    <a:pt x="2249" y="3294"/>
                  </a:cubicBezTo>
                  <a:cubicBezTo>
                    <a:pt x="2471" y="4022"/>
                    <a:pt x="2978" y="4782"/>
                    <a:pt x="2883" y="5574"/>
                  </a:cubicBezTo>
                  <a:cubicBezTo>
                    <a:pt x="2819" y="6302"/>
                    <a:pt x="2249" y="6841"/>
                    <a:pt x="1711" y="7379"/>
                  </a:cubicBezTo>
                  <a:cubicBezTo>
                    <a:pt x="634" y="8456"/>
                    <a:pt x="191" y="10134"/>
                    <a:pt x="793" y="11591"/>
                  </a:cubicBezTo>
                  <a:cubicBezTo>
                    <a:pt x="1204" y="12509"/>
                    <a:pt x="2249" y="13491"/>
                    <a:pt x="1964" y="14600"/>
                  </a:cubicBezTo>
                  <a:cubicBezTo>
                    <a:pt x="1838" y="15201"/>
                    <a:pt x="1268" y="15581"/>
                    <a:pt x="983" y="16120"/>
                  </a:cubicBezTo>
                  <a:cubicBezTo>
                    <a:pt x="1" y="17861"/>
                    <a:pt x="1426" y="19952"/>
                    <a:pt x="2344" y="21345"/>
                  </a:cubicBezTo>
                  <a:cubicBezTo>
                    <a:pt x="3358" y="22865"/>
                    <a:pt x="4466" y="24259"/>
                    <a:pt x="5575" y="25684"/>
                  </a:cubicBezTo>
                  <a:cubicBezTo>
                    <a:pt x="5448" y="22517"/>
                    <a:pt x="5575" y="19223"/>
                    <a:pt x="5923" y="15835"/>
                  </a:cubicBezTo>
                  <a:lnTo>
                    <a:pt x="5828" y="15835"/>
                  </a:lnTo>
                  <a:cubicBezTo>
                    <a:pt x="5638" y="14948"/>
                    <a:pt x="5321" y="14061"/>
                    <a:pt x="4846" y="13269"/>
                  </a:cubicBezTo>
                  <a:cubicBezTo>
                    <a:pt x="4308" y="12319"/>
                    <a:pt x="3611" y="11496"/>
                    <a:pt x="2914" y="10704"/>
                  </a:cubicBezTo>
                  <a:cubicBezTo>
                    <a:pt x="2408" y="10103"/>
                    <a:pt x="1869" y="9533"/>
                    <a:pt x="1331" y="8962"/>
                  </a:cubicBezTo>
                  <a:lnTo>
                    <a:pt x="1584" y="8741"/>
                  </a:lnTo>
                  <a:cubicBezTo>
                    <a:pt x="2123" y="9311"/>
                    <a:pt x="2661" y="9881"/>
                    <a:pt x="3168" y="10483"/>
                  </a:cubicBezTo>
                  <a:cubicBezTo>
                    <a:pt x="3865" y="11274"/>
                    <a:pt x="4593" y="12129"/>
                    <a:pt x="5163" y="13111"/>
                  </a:cubicBezTo>
                  <a:cubicBezTo>
                    <a:pt x="5511" y="13713"/>
                    <a:pt x="5796" y="14378"/>
                    <a:pt x="6018" y="15075"/>
                  </a:cubicBezTo>
                  <a:cubicBezTo>
                    <a:pt x="6208" y="13269"/>
                    <a:pt x="6493" y="11433"/>
                    <a:pt x="6841" y="9533"/>
                  </a:cubicBezTo>
                  <a:cubicBezTo>
                    <a:pt x="6968" y="8836"/>
                    <a:pt x="7126" y="8107"/>
                    <a:pt x="7253" y="7442"/>
                  </a:cubicBezTo>
                  <a:lnTo>
                    <a:pt x="7253" y="7411"/>
                  </a:lnTo>
                  <a:cubicBezTo>
                    <a:pt x="7253" y="7411"/>
                    <a:pt x="7253" y="7379"/>
                    <a:pt x="7285" y="7347"/>
                  </a:cubicBezTo>
                  <a:lnTo>
                    <a:pt x="7285" y="7347"/>
                  </a:lnTo>
                  <a:lnTo>
                    <a:pt x="7221" y="7379"/>
                  </a:lnTo>
                  <a:cubicBezTo>
                    <a:pt x="5923" y="4592"/>
                    <a:pt x="4055" y="2059"/>
                    <a:pt x="18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5168;p43">
              <a:extLst>
                <a:ext uri="{FF2B5EF4-FFF2-40B4-BE49-F238E27FC236}">
                  <a16:creationId xmlns:a16="http://schemas.microsoft.com/office/drawing/2014/main" id="{336DF1EA-25F9-6190-6C7E-B464DD9440BF}"/>
                </a:ext>
              </a:extLst>
            </p:cNvPr>
            <p:cNvSpPr/>
            <p:nvPr/>
          </p:nvSpPr>
          <p:spPr>
            <a:xfrm>
              <a:off x="3643308" y="3028196"/>
              <a:ext cx="27538" cy="342950"/>
            </a:xfrm>
            <a:custGeom>
              <a:avLst/>
              <a:gdLst/>
              <a:ahLst/>
              <a:cxnLst/>
              <a:rect l="l" t="t" r="r" b="b"/>
              <a:pathLst>
                <a:path w="857" h="10673" extrusionOk="0">
                  <a:moveTo>
                    <a:pt x="666" y="0"/>
                  </a:moveTo>
                  <a:cubicBezTo>
                    <a:pt x="698" y="95"/>
                    <a:pt x="729" y="190"/>
                    <a:pt x="729" y="285"/>
                  </a:cubicBezTo>
                  <a:lnTo>
                    <a:pt x="476" y="349"/>
                  </a:lnTo>
                  <a:cubicBezTo>
                    <a:pt x="128" y="3737"/>
                    <a:pt x="1" y="7031"/>
                    <a:pt x="128" y="10198"/>
                  </a:cubicBezTo>
                  <a:cubicBezTo>
                    <a:pt x="254" y="10356"/>
                    <a:pt x="381" y="10514"/>
                    <a:pt x="508" y="10673"/>
                  </a:cubicBezTo>
                  <a:cubicBezTo>
                    <a:pt x="508" y="10641"/>
                    <a:pt x="508" y="10609"/>
                    <a:pt x="508" y="10578"/>
                  </a:cubicBezTo>
                  <a:cubicBezTo>
                    <a:pt x="444" y="10419"/>
                    <a:pt x="444" y="10293"/>
                    <a:pt x="476" y="10134"/>
                  </a:cubicBezTo>
                  <a:cubicBezTo>
                    <a:pt x="349" y="6967"/>
                    <a:pt x="476" y="3642"/>
                    <a:pt x="856" y="222"/>
                  </a:cubicBezTo>
                  <a:lnTo>
                    <a:pt x="666" y="0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5169;p43">
              <a:extLst>
                <a:ext uri="{FF2B5EF4-FFF2-40B4-BE49-F238E27FC236}">
                  <a16:creationId xmlns:a16="http://schemas.microsoft.com/office/drawing/2014/main" id="{BA4C47ED-8E09-781B-2D73-8C0EC1FE21B5}"/>
                </a:ext>
              </a:extLst>
            </p:cNvPr>
            <p:cNvSpPr/>
            <p:nvPr/>
          </p:nvSpPr>
          <p:spPr>
            <a:xfrm>
              <a:off x="3747128" y="2552956"/>
              <a:ext cx="4081" cy="6137"/>
            </a:xfrm>
            <a:custGeom>
              <a:avLst/>
              <a:gdLst/>
              <a:ahLst/>
              <a:cxnLst/>
              <a:rect l="l" t="t" r="r" b="b"/>
              <a:pathLst>
                <a:path w="127" h="191" extrusionOk="0">
                  <a:moveTo>
                    <a:pt x="95" y="1"/>
                  </a:moveTo>
                  <a:lnTo>
                    <a:pt x="0" y="96"/>
                  </a:lnTo>
                  <a:lnTo>
                    <a:pt x="95" y="191"/>
                  </a:lnTo>
                  <a:cubicBezTo>
                    <a:pt x="95" y="159"/>
                    <a:pt x="127" y="96"/>
                    <a:pt x="127" y="33"/>
                  </a:cubicBezTo>
                  <a:lnTo>
                    <a:pt x="95" y="33"/>
                  </a:lnTo>
                  <a:cubicBezTo>
                    <a:pt x="95" y="33"/>
                    <a:pt x="95" y="1"/>
                    <a:pt x="9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5170;p43">
              <a:extLst>
                <a:ext uri="{FF2B5EF4-FFF2-40B4-BE49-F238E27FC236}">
                  <a16:creationId xmlns:a16="http://schemas.microsoft.com/office/drawing/2014/main" id="{3F063A75-FD23-C229-9B31-45AD731177B5}"/>
                </a:ext>
              </a:extLst>
            </p:cNvPr>
            <p:cNvSpPr/>
            <p:nvPr/>
          </p:nvSpPr>
          <p:spPr>
            <a:xfrm>
              <a:off x="3701340" y="2768694"/>
              <a:ext cx="32" cy="1060"/>
            </a:xfrm>
            <a:custGeom>
              <a:avLst/>
              <a:gdLst/>
              <a:ahLst/>
              <a:cxnLst/>
              <a:rect l="l" t="t" r="r" b="b"/>
              <a:pathLst>
                <a:path w="1" h="33" extrusionOk="0">
                  <a:moveTo>
                    <a:pt x="0" y="32"/>
                  </a:moveTo>
                  <a:lnTo>
                    <a:pt x="0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5171;p43">
              <a:extLst>
                <a:ext uri="{FF2B5EF4-FFF2-40B4-BE49-F238E27FC236}">
                  <a16:creationId xmlns:a16="http://schemas.microsoft.com/office/drawing/2014/main" id="{73CD7A72-CC88-D0B7-A5F7-0FFB10D3B35D}"/>
                </a:ext>
              </a:extLst>
            </p:cNvPr>
            <p:cNvSpPr/>
            <p:nvPr/>
          </p:nvSpPr>
          <p:spPr>
            <a:xfrm>
              <a:off x="3663680" y="3020034"/>
              <a:ext cx="8162" cy="15295"/>
            </a:xfrm>
            <a:custGeom>
              <a:avLst/>
              <a:gdLst/>
              <a:ahLst/>
              <a:cxnLst/>
              <a:rect l="l" t="t" r="r" b="b"/>
              <a:pathLst>
                <a:path w="254" h="476" extrusionOk="0">
                  <a:moveTo>
                    <a:pt x="254" y="1"/>
                  </a:moveTo>
                  <a:lnTo>
                    <a:pt x="254" y="1"/>
                  </a:lnTo>
                  <a:cubicBezTo>
                    <a:pt x="190" y="64"/>
                    <a:pt x="95" y="128"/>
                    <a:pt x="0" y="191"/>
                  </a:cubicBezTo>
                  <a:cubicBezTo>
                    <a:pt x="0" y="223"/>
                    <a:pt x="32" y="223"/>
                    <a:pt x="32" y="254"/>
                  </a:cubicBezTo>
                  <a:lnTo>
                    <a:pt x="222" y="476"/>
                  </a:lnTo>
                  <a:cubicBezTo>
                    <a:pt x="222" y="318"/>
                    <a:pt x="222" y="159"/>
                    <a:pt x="254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5172;p43">
              <a:extLst>
                <a:ext uri="{FF2B5EF4-FFF2-40B4-BE49-F238E27FC236}">
                  <a16:creationId xmlns:a16="http://schemas.microsoft.com/office/drawing/2014/main" id="{CCFC8A67-D853-5814-CD12-93A71ADFC607}"/>
                </a:ext>
              </a:extLst>
            </p:cNvPr>
            <p:cNvSpPr/>
            <p:nvPr/>
          </p:nvSpPr>
          <p:spPr>
            <a:xfrm>
              <a:off x="3750181" y="2550932"/>
              <a:ext cx="2056" cy="3085"/>
            </a:xfrm>
            <a:custGeom>
              <a:avLst/>
              <a:gdLst/>
              <a:ahLst/>
              <a:cxnLst/>
              <a:rect l="l" t="t" r="r" b="b"/>
              <a:pathLst>
                <a:path w="64" h="96" extrusionOk="0">
                  <a:moveTo>
                    <a:pt x="64" y="1"/>
                  </a:moveTo>
                  <a:cubicBezTo>
                    <a:pt x="32" y="32"/>
                    <a:pt x="32" y="64"/>
                    <a:pt x="0" y="64"/>
                  </a:cubicBezTo>
                  <a:cubicBezTo>
                    <a:pt x="0" y="64"/>
                    <a:pt x="0" y="96"/>
                    <a:pt x="0" y="96"/>
                  </a:cubicBezTo>
                  <a:lnTo>
                    <a:pt x="32" y="96"/>
                  </a:lnTo>
                  <a:lnTo>
                    <a:pt x="64" y="1"/>
                  </a:ln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5173;p43">
              <a:extLst>
                <a:ext uri="{FF2B5EF4-FFF2-40B4-BE49-F238E27FC236}">
                  <a16:creationId xmlns:a16="http://schemas.microsoft.com/office/drawing/2014/main" id="{28D824BE-C2B6-69A0-5C92-166BBED5960E}"/>
                </a:ext>
              </a:extLst>
            </p:cNvPr>
            <p:cNvSpPr/>
            <p:nvPr/>
          </p:nvSpPr>
          <p:spPr>
            <a:xfrm>
              <a:off x="3527310" y="2155092"/>
              <a:ext cx="507822" cy="871080"/>
            </a:xfrm>
            <a:custGeom>
              <a:avLst/>
              <a:gdLst/>
              <a:ahLst/>
              <a:cxnLst/>
              <a:rect l="l" t="t" r="r" b="b"/>
              <a:pathLst>
                <a:path w="15804" h="27109" extrusionOk="0">
                  <a:moveTo>
                    <a:pt x="11465" y="0"/>
                  </a:moveTo>
                  <a:cubicBezTo>
                    <a:pt x="10863" y="1267"/>
                    <a:pt x="10261" y="2597"/>
                    <a:pt x="9723" y="3991"/>
                  </a:cubicBezTo>
                  <a:cubicBezTo>
                    <a:pt x="8805" y="6366"/>
                    <a:pt x="7981" y="8836"/>
                    <a:pt x="7221" y="11560"/>
                  </a:cubicBezTo>
                  <a:cubicBezTo>
                    <a:pt x="6936" y="8519"/>
                    <a:pt x="6144" y="5606"/>
                    <a:pt x="4878" y="2819"/>
                  </a:cubicBezTo>
                  <a:lnTo>
                    <a:pt x="4561" y="2977"/>
                  </a:lnTo>
                  <a:cubicBezTo>
                    <a:pt x="5923" y="5954"/>
                    <a:pt x="6715" y="9121"/>
                    <a:pt x="6936" y="12383"/>
                  </a:cubicBezTo>
                  <a:cubicBezTo>
                    <a:pt x="6968" y="12383"/>
                    <a:pt x="7000" y="12351"/>
                    <a:pt x="7000" y="12320"/>
                  </a:cubicBezTo>
                  <a:lnTo>
                    <a:pt x="7000" y="12415"/>
                  </a:lnTo>
                  <a:cubicBezTo>
                    <a:pt x="6968" y="12478"/>
                    <a:pt x="6968" y="12541"/>
                    <a:pt x="6936" y="12605"/>
                  </a:cubicBezTo>
                  <a:cubicBezTo>
                    <a:pt x="6461" y="14473"/>
                    <a:pt x="5986" y="16437"/>
                    <a:pt x="5543" y="18558"/>
                  </a:cubicBezTo>
                  <a:cubicBezTo>
                    <a:pt x="4213" y="15835"/>
                    <a:pt x="2344" y="13333"/>
                    <a:pt x="96" y="11306"/>
                  </a:cubicBezTo>
                  <a:cubicBezTo>
                    <a:pt x="64" y="11338"/>
                    <a:pt x="64" y="11370"/>
                    <a:pt x="32" y="11433"/>
                  </a:cubicBezTo>
                  <a:cubicBezTo>
                    <a:pt x="32" y="11496"/>
                    <a:pt x="1" y="11591"/>
                    <a:pt x="1" y="11686"/>
                  </a:cubicBezTo>
                  <a:cubicBezTo>
                    <a:pt x="2249" y="13776"/>
                    <a:pt x="4118" y="16310"/>
                    <a:pt x="5384" y="19065"/>
                  </a:cubicBezTo>
                  <a:lnTo>
                    <a:pt x="5448" y="19033"/>
                  </a:lnTo>
                  <a:lnTo>
                    <a:pt x="5448" y="19033"/>
                  </a:lnTo>
                  <a:cubicBezTo>
                    <a:pt x="5448" y="19065"/>
                    <a:pt x="5448" y="19097"/>
                    <a:pt x="5416" y="19128"/>
                  </a:cubicBezTo>
                  <a:cubicBezTo>
                    <a:pt x="5289" y="19825"/>
                    <a:pt x="5163" y="20522"/>
                    <a:pt x="5004" y="21250"/>
                  </a:cubicBezTo>
                  <a:cubicBezTo>
                    <a:pt x="4656" y="23119"/>
                    <a:pt x="4403" y="24955"/>
                    <a:pt x="4181" y="26761"/>
                  </a:cubicBezTo>
                  <a:cubicBezTo>
                    <a:pt x="4213" y="26887"/>
                    <a:pt x="4244" y="27014"/>
                    <a:pt x="4276" y="27109"/>
                  </a:cubicBezTo>
                  <a:cubicBezTo>
                    <a:pt x="4339" y="27046"/>
                    <a:pt x="4434" y="26982"/>
                    <a:pt x="4529" y="26919"/>
                  </a:cubicBezTo>
                  <a:cubicBezTo>
                    <a:pt x="4719" y="25082"/>
                    <a:pt x="5004" y="23214"/>
                    <a:pt x="5353" y="21314"/>
                  </a:cubicBezTo>
                  <a:cubicBezTo>
                    <a:pt x="5479" y="20648"/>
                    <a:pt x="5606" y="19983"/>
                    <a:pt x="5733" y="19350"/>
                  </a:cubicBezTo>
                  <a:cubicBezTo>
                    <a:pt x="8583" y="17513"/>
                    <a:pt x="11813" y="16278"/>
                    <a:pt x="15139" y="15708"/>
                  </a:cubicBezTo>
                  <a:cubicBezTo>
                    <a:pt x="15170" y="15613"/>
                    <a:pt x="15170" y="15518"/>
                    <a:pt x="15202" y="15423"/>
                  </a:cubicBezTo>
                  <a:lnTo>
                    <a:pt x="15202" y="15360"/>
                  </a:lnTo>
                  <a:cubicBezTo>
                    <a:pt x="11908" y="15898"/>
                    <a:pt x="8678" y="17102"/>
                    <a:pt x="5828" y="18875"/>
                  </a:cubicBezTo>
                  <a:cubicBezTo>
                    <a:pt x="6303" y="16627"/>
                    <a:pt x="6810" y="14505"/>
                    <a:pt x="7316" y="12510"/>
                  </a:cubicBezTo>
                  <a:cubicBezTo>
                    <a:pt x="7601" y="12256"/>
                    <a:pt x="7855" y="12098"/>
                    <a:pt x="8171" y="11908"/>
                  </a:cubicBezTo>
                  <a:cubicBezTo>
                    <a:pt x="8330" y="11813"/>
                    <a:pt x="8488" y="11686"/>
                    <a:pt x="8678" y="11560"/>
                  </a:cubicBezTo>
                  <a:cubicBezTo>
                    <a:pt x="10863" y="10071"/>
                    <a:pt x="13207" y="8804"/>
                    <a:pt x="15677" y="7823"/>
                  </a:cubicBezTo>
                  <a:cubicBezTo>
                    <a:pt x="15740" y="7664"/>
                    <a:pt x="15772" y="7538"/>
                    <a:pt x="15804" y="7379"/>
                  </a:cubicBezTo>
                  <a:lnTo>
                    <a:pt x="15804" y="7379"/>
                  </a:lnTo>
                  <a:cubicBezTo>
                    <a:pt x="13238" y="8393"/>
                    <a:pt x="10768" y="9691"/>
                    <a:pt x="8488" y="11275"/>
                  </a:cubicBezTo>
                  <a:cubicBezTo>
                    <a:pt x="8298" y="11401"/>
                    <a:pt x="8140" y="11496"/>
                    <a:pt x="7981" y="11591"/>
                  </a:cubicBezTo>
                  <a:cubicBezTo>
                    <a:pt x="7791" y="11718"/>
                    <a:pt x="7633" y="11813"/>
                    <a:pt x="7475" y="11940"/>
                  </a:cubicBezTo>
                  <a:cubicBezTo>
                    <a:pt x="8235" y="9121"/>
                    <a:pt x="9090" y="6556"/>
                    <a:pt x="10040" y="4117"/>
                  </a:cubicBezTo>
                  <a:cubicBezTo>
                    <a:pt x="10578" y="2724"/>
                    <a:pt x="11180" y="1394"/>
                    <a:pt x="11813" y="127"/>
                  </a:cubicBezTo>
                  <a:cubicBezTo>
                    <a:pt x="11687" y="95"/>
                    <a:pt x="11592" y="32"/>
                    <a:pt x="11465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5174;p43">
              <a:extLst>
                <a:ext uri="{FF2B5EF4-FFF2-40B4-BE49-F238E27FC236}">
                  <a16:creationId xmlns:a16="http://schemas.microsoft.com/office/drawing/2014/main" id="{CB7E26E1-F984-D3DA-8D14-011BF97A442E}"/>
                </a:ext>
              </a:extLst>
            </p:cNvPr>
            <p:cNvSpPr/>
            <p:nvPr/>
          </p:nvSpPr>
          <p:spPr>
            <a:xfrm>
              <a:off x="3670814" y="2877591"/>
              <a:ext cx="276789" cy="157738"/>
            </a:xfrm>
            <a:custGeom>
              <a:avLst/>
              <a:gdLst/>
              <a:ahLst/>
              <a:cxnLst/>
              <a:rect l="l" t="t" r="r" b="b"/>
              <a:pathLst>
                <a:path w="8614" h="4909" extrusionOk="0">
                  <a:moveTo>
                    <a:pt x="8614" y="0"/>
                  </a:moveTo>
                  <a:lnTo>
                    <a:pt x="8614" y="0"/>
                  </a:lnTo>
                  <a:cubicBezTo>
                    <a:pt x="5479" y="824"/>
                    <a:pt x="2534" y="2344"/>
                    <a:pt x="32" y="4434"/>
                  </a:cubicBezTo>
                  <a:cubicBezTo>
                    <a:pt x="32" y="4592"/>
                    <a:pt x="0" y="4751"/>
                    <a:pt x="0" y="4909"/>
                  </a:cubicBezTo>
                  <a:cubicBezTo>
                    <a:pt x="2470" y="2755"/>
                    <a:pt x="5415" y="1204"/>
                    <a:pt x="8582" y="380"/>
                  </a:cubicBezTo>
                  <a:cubicBezTo>
                    <a:pt x="8582" y="254"/>
                    <a:pt x="8614" y="127"/>
                    <a:pt x="8614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5175;p43">
              <a:extLst>
                <a:ext uri="{FF2B5EF4-FFF2-40B4-BE49-F238E27FC236}">
                  <a16:creationId xmlns:a16="http://schemas.microsoft.com/office/drawing/2014/main" id="{E228386B-0A96-A30A-3560-CF6363C67E64}"/>
                </a:ext>
              </a:extLst>
            </p:cNvPr>
            <p:cNvSpPr/>
            <p:nvPr/>
          </p:nvSpPr>
          <p:spPr>
            <a:xfrm>
              <a:off x="3511019" y="2811430"/>
              <a:ext cx="150637" cy="227980"/>
            </a:xfrm>
            <a:custGeom>
              <a:avLst/>
              <a:gdLst/>
              <a:ahLst/>
              <a:cxnLst/>
              <a:rect l="l" t="t" r="r" b="b"/>
              <a:pathLst>
                <a:path w="4688" h="7095" extrusionOk="0">
                  <a:moveTo>
                    <a:pt x="286" y="1"/>
                  </a:moveTo>
                  <a:lnTo>
                    <a:pt x="1" y="222"/>
                  </a:lnTo>
                  <a:cubicBezTo>
                    <a:pt x="539" y="793"/>
                    <a:pt x="1078" y="1363"/>
                    <a:pt x="1584" y="1964"/>
                  </a:cubicBezTo>
                  <a:cubicBezTo>
                    <a:pt x="2281" y="2756"/>
                    <a:pt x="2978" y="3579"/>
                    <a:pt x="3548" y="4529"/>
                  </a:cubicBezTo>
                  <a:cubicBezTo>
                    <a:pt x="3991" y="5321"/>
                    <a:pt x="4308" y="6208"/>
                    <a:pt x="4498" y="7095"/>
                  </a:cubicBezTo>
                  <a:lnTo>
                    <a:pt x="4593" y="7063"/>
                  </a:lnTo>
                  <a:cubicBezTo>
                    <a:pt x="4625" y="6841"/>
                    <a:pt x="4656" y="6588"/>
                    <a:pt x="4688" y="6335"/>
                  </a:cubicBezTo>
                  <a:cubicBezTo>
                    <a:pt x="4466" y="5638"/>
                    <a:pt x="4181" y="4973"/>
                    <a:pt x="3833" y="4371"/>
                  </a:cubicBezTo>
                  <a:cubicBezTo>
                    <a:pt x="3295" y="3389"/>
                    <a:pt x="2566" y="2534"/>
                    <a:pt x="1869" y="1743"/>
                  </a:cubicBezTo>
                  <a:cubicBezTo>
                    <a:pt x="1331" y="1141"/>
                    <a:pt x="793" y="571"/>
                    <a:pt x="286" y="1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5176;p43">
              <a:extLst>
                <a:ext uri="{FF2B5EF4-FFF2-40B4-BE49-F238E27FC236}">
                  <a16:creationId xmlns:a16="http://schemas.microsoft.com/office/drawing/2014/main" id="{9657A523-D977-86E9-4E43-E8AF4A009DAE}"/>
                </a:ext>
              </a:extLst>
            </p:cNvPr>
            <p:cNvSpPr/>
            <p:nvPr/>
          </p:nvSpPr>
          <p:spPr>
            <a:xfrm>
              <a:off x="3658571" y="3014957"/>
              <a:ext cx="8194" cy="24453"/>
            </a:xfrm>
            <a:custGeom>
              <a:avLst/>
              <a:gdLst/>
              <a:ahLst/>
              <a:cxnLst/>
              <a:rect l="l" t="t" r="r" b="b"/>
              <a:pathLst>
                <a:path w="255" h="761" extrusionOk="0">
                  <a:moveTo>
                    <a:pt x="96" y="1"/>
                  </a:moveTo>
                  <a:cubicBezTo>
                    <a:pt x="64" y="254"/>
                    <a:pt x="33" y="507"/>
                    <a:pt x="1" y="761"/>
                  </a:cubicBezTo>
                  <a:lnTo>
                    <a:pt x="254" y="697"/>
                  </a:lnTo>
                  <a:cubicBezTo>
                    <a:pt x="223" y="602"/>
                    <a:pt x="191" y="507"/>
                    <a:pt x="191" y="412"/>
                  </a:cubicBezTo>
                  <a:lnTo>
                    <a:pt x="159" y="381"/>
                  </a:lnTo>
                  <a:cubicBezTo>
                    <a:pt x="159" y="381"/>
                    <a:pt x="159" y="349"/>
                    <a:pt x="159" y="349"/>
                  </a:cubicBezTo>
                  <a:cubicBezTo>
                    <a:pt x="159" y="222"/>
                    <a:pt x="128" y="127"/>
                    <a:pt x="96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5177;p43">
              <a:extLst>
                <a:ext uri="{FF2B5EF4-FFF2-40B4-BE49-F238E27FC236}">
                  <a16:creationId xmlns:a16="http://schemas.microsoft.com/office/drawing/2014/main" id="{794863B6-C584-A0A0-D3DA-4BB1C6DB8F75}"/>
                </a:ext>
              </a:extLst>
            </p:cNvPr>
            <p:cNvSpPr/>
            <p:nvPr/>
          </p:nvSpPr>
          <p:spPr>
            <a:xfrm>
              <a:off x="3663680" y="3026139"/>
              <a:ext cx="1060" cy="2089"/>
            </a:xfrm>
            <a:custGeom>
              <a:avLst/>
              <a:gdLst/>
              <a:ahLst/>
              <a:cxnLst/>
              <a:rect l="l" t="t" r="r" b="b"/>
              <a:pathLst>
                <a:path w="33" h="65" extrusionOk="0">
                  <a:moveTo>
                    <a:pt x="0" y="1"/>
                  </a:moveTo>
                  <a:cubicBezTo>
                    <a:pt x="0" y="1"/>
                    <a:pt x="0" y="33"/>
                    <a:pt x="0" y="33"/>
                  </a:cubicBezTo>
                  <a:lnTo>
                    <a:pt x="32" y="64"/>
                  </a:lnTo>
                  <a:cubicBezTo>
                    <a:pt x="32" y="33"/>
                    <a:pt x="0" y="33"/>
                    <a:pt x="0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5178;p43">
              <a:extLst>
                <a:ext uri="{FF2B5EF4-FFF2-40B4-BE49-F238E27FC236}">
                  <a16:creationId xmlns:a16="http://schemas.microsoft.com/office/drawing/2014/main" id="{9ECB5589-CD3E-B393-C084-047524F5A8B1}"/>
                </a:ext>
              </a:extLst>
            </p:cNvPr>
            <p:cNvSpPr/>
            <p:nvPr/>
          </p:nvSpPr>
          <p:spPr>
            <a:xfrm>
              <a:off x="3198627" y="2561471"/>
              <a:ext cx="520032" cy="858516"/>
            </a:xfrm>
            <a:custGeom>
              <a:avLst/>
              <a:gdLst/>
              <a:ahLst/>
              <a:cxnLst/>
              <a:rect l="l" t="t" r="r" b="b"/>
              <a:pathLst>
                <a:path w="16184" h="26718" extrusionOk="0">
                  <a:moveTo>
                    <a:pt x="3151" y="1"/>
                  </a:moveTo>
                  <a:cubicBezTo>
                    <a:pt x="2694" y="1"/>
                    <a:pt x="2235" y="202"/>
                    <a:pt x="1806" y="718"/>
                  </a:cubicBezTo>
                  <a:cubicBezTo>
                    <a:pt x="1204" y="1509"/>
                    <a:pt x="1996" y="2681"/>
                    <a:pt x="1489" y="3441"/>
                  </a:cubicBezTo>
                  <a:cubicBezTo>
                    <a:pt x="1014" y="4106"/>
                    <a:pt x="286" y="4138"/>
                    <a:pt x="159" y="5120"/>
                  </a:cubicBezTo>
                  <a:cubicBezTo>
                    <a:pt x="1" y="6545"/>
                    <a:pt x="1584" y="7463"/>
                    <a:pt x="2217" y="8572"/>
                  </a:cubicBezTo>
                  <a:cubicBezTo>
                    <a:pt x="2756" y="9458"/>
                    <a:pt x="2027" y="9997"/>
                    <a:pt x="1806" y="10820"/>
                  </a:cubicBezTo>
                  <a:cubicBezTo>
                    <a:pt x="1647" y="11485"/>
                    <a:pt x="1901" y="12087"/>
                    <a:pt x="2312" y="12593"/>
                  </a:cubicBezTo>
                  <a:cubicBezTo>
                    <a:pt x="3041" y="13480"/>
                    <a:pt x="4403" y="14050"/>
                    <a:pt x="4371" y="15380"/>
                  </a:cubicBezTo>
                  <a:cubicBezTo>
                    <a:pt x="4339" y="16489"/>
                    <a:pt x="4308" y="17502"/>
                    <a:pt x="5416" y="18104"/>
                  </a:cubicBezTo>
                  <a:cubicBezTo>
                    <a:pt x="6176" y="18547"/>
                    <a:pt x="7474" y="18832"/>
                    <a:pt x="7569" y="19877"/>
                  </a:cubicBezTo>
                  <a:cubicBezTo>
                    <a:pt x="7601" y="20257"/>
                    <a:pt x="7411" y="20606"/>
                    <a:pt x="7411" y="20986"/>
                  </a:cubicBezTo>
                  <a:cubicBezTo>
                    <a:pt x="7411" y="21556"/>
                    <a:pt x="7886" y="22062"/>
                    <a:pt x="8393" y="22348"/>
                  </a:cubicBezTo>
                  <a:cubicBezTo>
                    <a:pt x="9533" y="23044"/>
                    <a:pt x="10546" y="23741"/>
                    <a:pt x="11465" y="24723"/>
                  </a:cubicBezTo>
                  <a:cubicBezTo>
                    <a:pt x="11875" y="25133"/>
                    <a:pt x="13322" y="25983"/>
                    <a:pt x="12957" y="26709"/>
                  </a:cubicBezTo>
                  <a:lnTo>
                    <a:pt x="12957" y="26709"/>
                  </a:lnTo>
                  <a:cubicBezTo>
                    <a:pt x="13653" y="25351"/>
                    <a:pt x="14379" y="24023"/>
                    <a:pt x="14948" y="22633"/>
                  </a:cubicBezTo>
                  <a:cubicBezTo>
                    <a:pt x="15455" y="21461"/>
                    <a:pt x="16183" y="19782"/>
                    <a:pt x="15233" y="18642"/>
                  </a:cubicBezTo>
                  <a:cubicBezTo>
                    <a:pt x="14948" y="18294"/>
                    <a:pt x="14505" y="18072"/>
                    <a:pt x="14315" y="17661"/>
                  </a:cubicBezTo>
                  <a:cubicBezTo>
                    <a:pt x="13967" y="16900"/>
                    <a:pt x="14600" y="16045"/>
                    <a:pt x="14758" y="15317"/>
                  </a:cubicBezTo>
                  <a:cubicBezTo>
                    <a:pt x="14980" y="14177"/>
                    <a:pt x="14442" y="13005"/>
                    <a:pt x="13492" y="12372"/>
                  </a:cubicBezTo>
                  <a:cubicBezTo>
                    <a:pt x="13048" y="12087"/>
                    <a:pt x="12573" y="11738"/>
                    <a:pt x="12415" y="11232"/>
                  </a:cubicBezTo>
                  <a:cubicBezTo>
                    <a:pt x="12225" y="10662"/>
                    <a:pt x="12478" y="10060"/>
                    <a:pt x="12542" y="9522"/>
                  </a:cubicBezTo>
                  <a:cubicBezTo>
                    <a:pt x="12605" y="8983"/>
                    <a:pt x="12605" y="8445"/>
                    <a:pt x="12573" y="7938"/>
                  </a:cubicBezTo>
                  <a:cubicBezTo>
                    <a:pt x="12542" y="7558"/>
                    <a:pt x="12478" y="7210"/>
                    <a:pt x="12320" y="6861"/>
                  </a:cubicBezTo>
                  <a:cubicBezTo>
                    <a:pt x="12035" y="6228"/>
                    <a:pt x="11370" y="5975"/>
                    <a:pt x="10831" y="5595"/>
                  </a:cubicBezTo>
                  <a:cubicBezTo>
                    <a:pt x="9565" y="4676"/>
                    <a:pt x="9850" y="3251"/>
                    <a:pt x="9153" y="2016"/>
                  </a:cubicBezTo>
                  <a:cubicBezTo>
                    <a:pt x="8802" y="1402"/>
                    <a:pt x="8383" y="1235"/>
                    <a:pt x="7929" y="1235"/>
                  </a:cubicBezTo>
                  <a:cubicBezTo>
                    <a:pt x="7563" y="1235"/>
                    <a:pt x="7173" y="1344"/>
                    <a:pt x="6778" y="1414"/>
                  </a:cubicBezTo>
                  <a:cubicBezTo>
                    <a:pt x="6594" y="1447"/>
                    <a:pt x="6406" y="1472"/>
                    <a:pt x="6220" y="1472"/>
                  </a:cubicBezTo>
                  <a:cubicBezTo>
                    <a:pt x="5861" y="1472"/>
                    <a:pt x="5507" y="1379"/>
                    <a:pt x="5194" y="1066"/>
                  </a:cubicBezTo>
                  <a:cubicBezTo>
                    <a:pt x="4593" y="504"/>
                    <a:pt x="3873" y="1"/>
                    <a:pt x="3151" y="1"/>
                  </a:cubicBezTo>
                  <a:close/>
                  <a:moveTo>
                    <a:pt x="12957" y="26709"/>
                  </a:moveTo>
                  <a:lnTo>
                    <a:pt x="12957" y="26709"/>
                  </a:lnTo>
                  <a:cubicBezTo>
                    <a:pt x="12956" y="26712"/>
                    <a:pt x="12955" y="26715"/>
                    <a:pt x="12953" y="26718"/>
                  </a:cubicBezTo>
                  <a:cubicBezTo>
                    <a:pt x="12955" y="26715"/>
                    <a:pt x="12956" y="26712"/>
                    <a:pt x="12957" y="26709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5179;p43">
              <a:extLst>
                <a:ext uri="{FF2B5EF4-FFF2-40B4-BE49-F238E27FC236}">
                  <a16:creationId xmlns:a16="http://schemas.microsoft.com/office/drawing/2014/main" id="{039BF96A-861E-BF86-A566-B065AF739F6F}"/>
                </a:ext>
              </a:extLst>
            </p:cNvPr>
            <p:cNvSpPr/>
            <p:nvPr/>
          </p:nvSpPr>
          <p:spPr>
            <a:xfrm>
              <a:off x="3247468" y="2536697"/>
              <a:ext cx="385719" cy="926027"/>
            </a:xfrm>
            <a:custGeom>
              <a:avLst/>
              <a:gdLst/>
              <a:ahLst/>
              <a:cxnLst/>
              <a:rect l="l" t="t" r="r" b="b"/>
              <a:pathLst>
                <a:path w="12004" h="28819" extrusionOk="0">
                  <a:moveTo>
                    <a:pt x="286" y="0"/>
                  </a:moveTo>
                  <a:lnTo>
                    <a:pt x="1" y="222"/>
                  </a:lnTo>
                  <a:cubicBezTo>
                    <a:pt x="856" y="1299"/>
                    <a:pt x="1711" y="2502"/>
                    <a:pt x="2503" y="3769"/>
                  </a:cubicBezTo>
                  <a:cubicBezTo>
                    <a:pt x="4561" y="7031"/>
                    <a:pt x="6398" y="10768"/>
                    <a:pt x="8298" y="15550"/>
                  </a:cubicBezTo>
                  <a:cubicBezTo>
                    <a:pt x="10071" y="20142"/>
                    <a:pt x="11212" y="24607"/>
                    <a:pt x="11655" y="28819"/>
                  </a:cubicBezTo>
                  <a:lnTo>
                    <a:pt x="12003" y="28787"/>
                  </a:lnTo>
                  <a:cubicBezTo>
                    <a:pt x="11560" y="24544"/>
                    <a:pt x="10420" y="20047"/>
                    <a:pt x="8615" y="15423"/>
                  </a:cubicBezTo>
                  <a:cubicBezTo>
                    <a:pt x="6715" y="10641"/>
                    <a:pt x="4878" y="6872"/>
                    <a:pt x="2788" y="3579"/>
                  </a:cubicBezTo>
                  <a:cubicBezTo>
                    <a:pt x="1996" y="2280"/>
                    <a:pt x="1141" y="1109"/>
                    <a:pt x="286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5180;p43">
              <a:extLst>
                <a:ext uri="{FF2B5EF4-FFF2-40B4-BE49-F238E27FC236}">
                  <a16:creationId xmlns:a16="http://schemas.microsoft.com/office/drawing/2014/main" id="{8DE5EEAB-8B44-0D79-5D3F-271BACE440E2}"/>
                </a:ext>
              </a:extLst>
            </p:cNvPr>
            <p:cNvSpPr/>
            <p:nvPr/>
          </p:nvSpPr>
          <p:spPr>
            <a:xfrm>
              <a:off x="3174206" y="2751407"/>
              <a:ext cx="267664" cy="93634"/>
            </a:xfrm>
            <a:custGeom>
              <a:avLst/>
              <a:gdLst/>
              <a:ahLst/>
              <a:cxnLst/>
              <a:rect l="l" t="t" r="r" b="b"/>
              <a:pathLst>
                <a:path w="8330" h="2914" extrusionOk="0">
                  <a:moveTo>
                    <a:pt x="64" y="0"/>
                  </a:moveTo>
                  <a:lnTo>
                    <a:pt x="1" y="317"/>
                  </a:lnTo>
                  <a:cubicBezTo>
                    <a:pt x="2344" y="697"/>
                    <a:pt x="4656" y="1362"/>
                    <a:pt x="6841" y="2312"/>
                  </a:cubicBezTo>
                  <a:cubicBezTo>
                    <a:pt x="6999" y="2376"/>
                    <a:pt x="7126" y="2439"/>
                    <a:pt x="7253" y="2471"/>
                  </a:cubicBezTo>
                  <a:cubicBezTo>
                    <a:pt x="7569" y="2597"/>
                    <a:pt x="7791" y="2692"/>
                    <a:pt x="8139" y="2914"/>
                  </a:cubicBezTo>
                  <a:lnTo>
                    <a:pt x="8329" y="2661"/>
                  </a:lnTo>
                  <a:cubicBezTo>
                    <a:pt x="7981" y="2376"/>
                    <a:pt x="7696" y="2281"/>
                    <a:pt x="7379" y="2154"/>
                  </a:cubicBezTo>
                  <a:cubicBezTo>
                    <a:pt x="7253" y="2090"/>
                    <a:pt x="7126" y="2059"/>
                    <a:pt x="6968" y="1964"/>
                  </a:cubicBezTo>
                  <a:cubicBezTo>
                    <a:pt x="4751" y="1014"/>
                    <a:pt x="2439" y="349"/>
                    <a:pt x="64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5181;p43">
              <a:extLst>
                <a:ext uri="{FF2B5EF4-FFF2-40B4-BE49-F238E27FC236}">
                  <a16:creationId xmlns:a16="http://schemas.microsoft.com/office/drawing/2014/main" id="{86FDB282-49A3-88EE-34D0-4DA6BC743BB6}"/>
                </a:ext>
              </a:extLst>
            </p:cNvPr>
            <p:cNvSpPr/>
            <p:nvPr/>
          </p:nvSpPr>
          <p:spPr>
            <a:xfrm>
              <a:off x="3259678" y="2939478"/>
              <a:ext cx="245267" cy="55172"/>
            </a:xfrm>
            <a:custGeom>
              <a:avLst/>
              <a:gdLst/>
              <a:ahLst/>
              <a:cxnLst/>
              <a:rect l="l" t="t" r="r" b="b"/>
              <a:pathLst>
                <a:path w="7633" h="1717" extrusionOk="0">
                  <a:moveTo>
                    <a:pt x="460" y="0"/>
                  </a:moveTo>
                  <a:cubicBezTo>
                    <a:pt x="307" y="0"/>
                    <a:pt x="154" y="2"/>
                    <a:pt x="1" y="6"/>
                  </a:cubicBezTo>
                  <a:lnTo>
                    <a:pt x="1" y="354"/>
                  </a:lnTo>
                  <a:cubicBezTo>
                    <a:pt x="150" y="351"/>
                    <a:pt x="300" y="349"/>
                    <a:pt x="450" y="349"/>
                  </a:cubicBezTo>
                  <a:cubicBezTo>
                    <a:pt x="2840" y="349"/>
                    <a:pt x="5269" y="822"/>
                    <a:pt x="7475" y="1716"/>
                  </a:cubicBezTo>
                  <a:lnTo>
                    <a:pt x="7633" y="1400"/>
                  </a:lnTo>
                  <a:cubicBezTo>
                    <a:pt x="5368" y="476"/>
                    <a:pt x="2907" y="0"/>
                    <a:pt x="460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5182;p43">
              <a:extLst>
                <a:ext uri="{FF2B5EF4-FFF2-40B4-BE49-F238E27FC236}">
                  <a16:creationId xmlns:a16="http://schemas.microsoft.com/office/drawing/2014/main" id="{E7B4ADF9-EF43-6D14-D40C-55FCCFD251D8}"/>
                </a:ext>
              </a:extLst>
            </p:cNvPr>
            <p:cNvSpPr/>
            <p:nvPr/>
          </p:nvSpPr>
          <p:spPr>
            <a:xfrm>
              <a:off x="3319734" y="3095353"/>
              <a:ext cx="248320" cy="80428"/>
            </a:xfrm>
            <a:custGeom>
              <a:avLst/>
              <a:gdLst/>
              <a:ahLst/>
              <a:cxnLst/>
              <a:rect l="l" t="t" r="r" b="b"/>
              <a:pathLst>
                <a:path w="7728" h="2503" extrusionOk="0">
                  <a:moveTo>
                    <a:pt x="32" y="0"/>
                  </a:moveTo>
                  <a:lnTo>
                    <a:pt x="0" y="349"/>
                  </a:lnTo>
                  <a:cubicBezTo>
                    <a:pt x="2660" y="444"/>
                    <a:pt x="5257" y="1172"/>
                    <a:pt x="7537" y="2502"/>
                  </a:cubicBezTo>
                  <a:lnTo>
                    <a:pt x="7727" y="2186"/>
                  </a:lnTo>
                  <a:cubicBezTo>
                    <a:pt x="5384" y="855"/>
                    <a:pt x="2724" y="95"/>
                    <a:pt x="32" y="0"/>
                  </a:cubicBez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5183;p43">
              <a:extLst>
                <a:ext uri="{FF2B5EF4-FFF2-40B4-BE49-F238E27FC236}">
                  <a16:creationId xmlns:a16="http://schemas.microsoft.com/office/drawing/2014/main" id="{48228851-12C3-AB97-FA80-B96516F82D41}"/>
                </a:ext>
              </a:extLst>
            </p:cNvPr>
            <p:cNvSpPr/>
            <p:nvPr/>
          </p:nvSpPr>
          <p:spPr>
            <a:xfrm>
              <a:off x="3419441" y="2602826"/>
              <a:ext cx="33611" cy="235114"/>
            </a:xfrm>
            <a:custGeom>
              <a:avLst/>
              <a:gdLst/>
              <a:ahLst/>
              <a:cxnLst/>
              <a:rect l="l" t="t" r="r" b="b"/>
              <a:pathLst>
                <a:path w="1046" h="7317" extrusionOk="0">
                  <a:moveTo>
                    <a:pt x="729" y="1"/>
                  </a:moveTo>
                  <a:cubicBezTo>
                    <a:pt x="127" y="2408"/>
                    <a:pt x="1" y="4846"/>
                    <a:pt x="286" y="7316"/>
                  </a:cubicBezTo>
                  <a:lnTo>
                    <a:pt x="634" y="7253"/>
                  </a:lnTo>
                  <a:cubicBezTo>
                    <a:pt x="349" y="4846"/>
                    <a:pt x="476" y="2439"/>
                    <a:pt x="1046" y="96"/>
                  </a:cubicBezTo>
                  <a:lnTo>
                    <a:pt x="72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5184;p43">
              <a:extLst>
                <a:ext uri="{FF2B5EF4-FFF2-40B4-BE49-F238E27FC236}">
                  <a16:creationId xmlns:a16="http://schemas.microsoft.com/office/drawing/2014/main" id="{BA0D4725-81B2-D609-9B93-CC1DC146ACE0}"/>
                </a:ext>
              </a:extLst>
            </p:cNvPr>
            <p:cNvSpPr/>
            <p:nvPr/>
          </p:nvSpPr>
          <p:spPr>
            <a:xfrm>
              <a:off x="3494760" y="2771746"/>
              <a:ext cx="110954" cy="212717"/>
            </a:xfrm>
            <a:custGeom>
              <a:avLst/>
              <a:gdLst/>
              <a:ahLst/>
              <a:cxnLst/>
              <a:rect l="l" t="t" r="r" b="b"/>
              <a:pathLst>
                <a:path w="3453" h="6620" extrusionOk="0">
                  <a:moveTo>
                    <a:pt x="3199" y="1"/>
                  </a:moveTo>
                  <a:cubicBezTo>
                    <a:pt x="1710" y="1933"/>
                    <a:pt x="602" y="4181"/>
                    <a:pt x="0" y="6525"/>
                  </a:cubicBezTo>
                  <a:lnTo>
                    <a:pt x="349" y="6620"/>
                  </a:lnTo>
                  <a:cubicBezTo>
                    <a:pt x="919" y="4308"/>
                    <a:pt x="1995" y="2091"/>
                    <a:pt x="3452" y="222"/>
                  </a:cubicBezTo>
                  <a:lnTo>
                    <a:pt x="3199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5185;p43">
              <a:extLst>
                <a:ext uri="{FF2B5EF4-FFF2-40B4-BE49-F238E27FC236}">
                  <a16:creationId xmlns:a16="http://schemas.microsoft.com/office/drawing/2014/main" id="{F1F465A5-6355-94DD-3D2E-CF8755479E6D}"/>
                </a:ext>
              </a:extLst>
            </p:cNvPr>
            <p:cNvSpPr/>
            <p:nvPr/>
          </p:nvSpPr>
          <p:spPr>
            <a:xfrm>
              <a:off x="3564969" y="2989508"/>
              <a:ext cx="84476" cy="186272"/>
            </a:xfrm>
            <a:custGeom>
              <a:avLst/>
              <a:gdLst/>
              <a:ahLst/>
              <a:cxnLst/>
              <a:rect l="l" t="t" r="r" b="b"/>
              <a:pathLst>
                <a:path w="2629" h="5797" extrusionOk="0">
                  <a:moveTo>
                    <a:pt x="2344" y="1"/>
                  </a:moveTo>
                  <a:cubicBezTo>
                    <a:pt x="2027" y="508"/>
                    <a:pt x="1742" y="1014"/>
                    <a:pt x="1426" y="1489"/>
                  </a:cubicBezTo>
                  <a:cubicBezTo>
                    <a:pt x="1046" y="2154"/>
                    <a:pt x="634" y="2883"/>
                    <a:pt x="349" y="3674"/>
                  </a:cubicBezTo>
                  <a:cubicBezTo>
                    <a:pt x="127" y="4371"/>
                    <a:pt x="0" y="5068"/>
                    <a:pt x="0" y="5765"/>
                  </a:cubicBezTo>
                  <a:lnTo>
                    <a:pt x="349" y="5796"/>
                  </a:lnTo>
                  <a:cubicBezTo>
                    <a:pt x="349" y="5100"/>
                    <a:pt x="475" y="4435"/>
                    <a:pt x="697" y="3801"/>
                  </a:cubicBezTo>
                  <a:cubicBezTo>
                    <a:pt x="951" y="3041"/>
                    <a:pt x="1362" y="2313"/>
                    <a:pt x="1742" y="1679"/>
                  </a:cubicBezTo>
                  <a:cubicBezTo>
                    <a:pt x="2027" y="1173"/>
                    <a:pt x="2344" y="666"/>
                    <a:pt x="2629" y="191"/>
                  </a:cubicBezTo>
                  <a:lnTo>
                    <a:pt x="2344" y="1"/>
                  </a:lnTo>
                  <a:close/>
                </a:path>
              </a:pathLst>
            </a:custGeom>
            <a:solidFill>
              <a:srgbClr val="233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5186;p43">
              <a:extLst>
                <a:ext uri="{FF2B5EF4-FFF2-40B4-BE49-F238E27FC236}">
                  <a16:creationId xmlns:a16="http://schemas.microsoft.com/office/drawing/2014/main" id="{864F01B7-4299-10E8-5BD5-06CB1B91C8BF}"/>
                </a:ext>
              </a:extLst>
            </p:cNvPr>
            <p:cNvSpPr/>
            <p:nvPr/>
          </p:nvSpPr>
          <p:spPr>
            <a:xfrm>
              <a:off x="3434704" y="3411826"/>
              <a:ext cx="367403" cy="367371"/>
            </a:xfrm>
            <a:custGeom>
              <a:avLst/>
              <a:gdLst/>
              <a:ahLst/>
              <a:cxnLst/>
              <a:rect l="l" t="t" r="r" b="b"/>
              <a:pathLst>
                <a:path w="11434" h="11433" extrusionOk="0">
                  <a:moveTo>
                    <a:pt x="1" y="0"/>
                  </a:moveTo>
                  <a:lnTo>
                    <a:pt x="1996" y="11433"/>
                  </a:lnTo>
                  <a:lnTo>
                    <a:pt x="9438" y="11433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5187;p43">
              <a:extLst>
                <a:ext uri="{FF2B5EF4-FFF2-40B4-BE49-F238E27FC236}">
                  <a16:creationId xmlns:a16="http://schemas.microsoft.com/office/drawing/2014/main" id="{BFC8DA75-5D08-CA22-0273-98ACFE556120}"/>
                </a:ext>
              </a:extLst>
            </p:cNvPr>
            <p:cNvSpPr/>
            <p:nvPr/>
          </p:nvSpPr>
          <p:spPr>
            <a:xfrm>
              <a:off x="3388915" y="3308038"/>
              <a:ext cx="457952" cy="103820"/>
            </a:xfrm>
            <a:custGeom>
              <a:avLst/>
              <a:gdLst/>
              <a:ahLst/>
              <a:cxnLst/>
              <a:rect l="l" t="t" r="r" b="b"/>
              <a:pathLst>
                <a:path w="14252" h="3231" extrusionOk="0">
                  <a:moveTo>
                    <a:pt x="1" y="0"/>
                  </a:moveTo>
                  <a:lnTo>
                    <a:pt x="1" y="3230"/>
                  </a:lnTo>
                  <a:lnTo>
                    <a:pt x="14252" y="3230"/>
                  </a:lnTo>
                  <a:lnTo>
                    <a:pt x="142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5188;p43">
              <a:extLst>
                <a:ext uri="{FF2B5EF4-FFF2-40B4-BE49-F238E27FC236}">
                  <a16:creationId xmlns:a16="http://schemas.microsoft.com/office/drawing/2014/main" id="{D428A185-408E-B08E-2A21-54807A3BA0C9}"/>
                </a:ext>
              </a:extLst>
            </p:cNvPr>
            <p:cNvSpPr/>
            <p:nvPr/>
          </p:nvSpPr>
          <p:spPr>
            <a:xfrm>
              <a:off x="3434704" y="3411826"/>
              <a:ext cx="367403" cy="48874"/>
            </a:xfrm>
            <a:custGeom>
              <a:avLst/>
              <a:gdLst/>
              <a:ahLst/>
              <a:cxnLst/>
              <a:rect l="l" t="t" r="r" b="b"/>
              <a:pathLst>
                <a:path w="11434" h="1521" extrusionOk="0">
                  <a:moveTo>
                    <a:pt x="1" y="0"/>
                  </a:moveTo>
                  <a:lnTo>
                    <a:pt x="254" y="1521"/>
                  </a:lnTo>
                  <a:lnTo>
                    <a:pt x="11180" y="1521"/>
                  </a:lnTo>
                  <a:lnTo>
                    <a:pt x="11433" y="0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5189;p43">
              <a:extLst>
                <a:ext uri="{FF2B5EF4-FFF2-40B4-BE49-F238E27FC236}">
                  <a16:creationId xmlns:a16="http://schemas.microsoft.com/office/drawing/2014/main" id="{D66BD5FD-220A-6BC2-01FD-AEB3F91748DB}"/>
                </a:ext>
              </a:extLst>
            </p:cNvPr>
            <p:cNvSpPr/>
            <p:nvPr/>
          </p:nvSpPr>
          <p:spPr>
            <a:xfrm>
              <a:off x="3373652" y="3797480"/>
              <a:ext cx="2375138" cy="176086"/>
            </a:xfrm>
            <a:custGeom>
              <a:avLst/>
              <a:gdLst/>
              <a:ahLst/>
              <a:cxnLst/>
              <a:rect l="l" t="t" r="r" b="b"/>
              <a:pathLst>
                <a:path w="73917" h="5480" extrusionOk="0">
                  <a:moveTo>
                    <a:pt x="36958" y="1"/>
                  </a:moveTo>
                  <a:cubicBezTo>
                    <a:pt x="16532" y="1"/>
                    <a:pt x="1" y="1236"/>
                    <a:pt x="1" y="2756"/>
                  </a:cubicBezTo>
                  <a:cubicBezTo>
                    <a:pt x="1" y="4245"/>
                    <a:pt x="16532" y="5480"/>
                    <a:pt x="36958" y="5480"/>
                  </a:cubicBezTo>
                  <a:cubicBezTo>
                    <a:pt x="57353" y="5480"/>
                    <a:pt x="73916" y="4245"/>
                    <a:pt x="73916" y="2756"/>
                  </a:cubicBezTo>
                  <a:cubicBezTo>
                    <a:pt x="73916" y="1236"/>
                    <a:pt x="57353" y="1"/>
                    <a:pt x="36958" y="1"/>
                  </a:cubicBezTo>
                  <a:close/>
                </a:path>
              </a:pathLst>
            </a:custGeom>
            <a:solidFill>
              <a:srgbClr val="A3A3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5190;p43">
              <a:extLst>
                <a:ext uri="{FF2B5EF4-FFF2-40B4-BE49-F238E27FC236}">
                  <a16:creationId xmlns:a16="http://schemas.microsoft.com/office/drawing/2014/main" id="{F9483643-5CB2-FC35-1F53-FBE32CC9C1BA}"/>
                </a:ext>
              </a:extLst>
            </p:cNvPr>
            <p:cNvSpPr/>
            <p:nvPr/>
          </p:nvSpPr>
          <p:spPr>
            <a:xfrm>
              <a:off x="4179600" y="1779334"/>
              <a:ext cx="960665" cy="1027533"/>
            </a:xfrm>
            <a:custGeom>
              <a:avLst/>
              <a:gdLst/>
              <a:ahLst/>
              <a:cxnLst/>
              <a:rect l="l" t="t" r="r" b="b"/>
              <a:pathLst>
                <a:path w="29897" h="31978" extrusionOk="0">
                  <a:moveTo>
                    <a:pt x="13297" y="0"/>
                  </a:moveTo>
                  <a:cubicBezTo>
                    <a:pt x="12541" y="0"/>
                    <a:pt x="11808" y="149"/>
                    <a:pt x="11116" y="547"/>
                  </a:cubicBezTo>
                  <a:cubicBezTo>
                    <a:pt x="10515" y="895"/>
                    <a:pt x="9976" y="1307"/>
                    <a:pt x="9375" y="1687"/>
                  </a:cubicBezTo>
                  <a:cubicBezTo>
                    <a:pt x="8076" y="2447"/>
                    <a:pt x="6651" y="2827"/>
                    <a:pt x="5416" y="3777"/>
                  </a:cubicBezTo>
                  <a:cubicBezTo>
                    <a:pt x="3389" y="5392"/>
                    <a:pt x="1267" y="8432"/>
                    <a:pt x="2502" y="11124"/>
                  </a:cubicBezTo>
                  <a:cubicBezTo>
                    <a:pt x="2882" y="11948"/>
                    <a:pt x="3611" y="12739"/>
                    <a:pt x="3452" y="13626"/>
                  </a:cubicBezTo>
                  <a:cubicBezTo>
                    <a:pt x="3421" y="13975"/>
                    <a:pt x="3231" y="14291"/>
                    <a:pt x="3041" y="14608"/>
                  </a:cubicBezTo>
                  <a:cubicBezTo>
                    <a:pt x="2217" y="15906"/>
                    <a:pt x="1046" y="17078"/>
                    <a:pt x="982" y="18662"/>
                  </a:cubicBezTo>
                  <a:cubicBezTo>
                    <a:pt x="951" y="18947"/>
                    <a:pt x="982" y="19263"/>
                    <a:pt x="1077" y="19517"/>
                  </a:cubicBezTo>
                  <a:cubicBezTo>
                    <a:pt x="1172" y="19833"/>
                    <a:pt x="1362" y="20055"/>
                    <a:pt x="1521" y="20340"/>
                  </a:cubicBezTo>
                  <a:cubicBezTo>
                    <a:pt x="2217" y="21543"/>
                    <a:pt x="1647" y="22367"/>
                    <a:pt x="1014" y="23475"/>
                  </a:cubicBezTo>
                  <a:cubicBezTo>
                    <a:pt x="159" y="24964"/>
                    <a:pt x="1" y="26895"/>
                    <a:pt x="761" y="28447"/>
                  </a:cubicBezTo>
                  <a:cubicBezTo>
                    <a:pt x="1452" y="29859"/>
                    <a:pt x="2983" y="30852"/>
                    <a:pt x="4542" y="30852"/>
                  </a:cubicBezTo>
                  <a:cubicBezTo>
                    <a:pt x="4696" y="30852"/>
                    <a:pt x="4850" y="30842"/>
                    <a:pt x="5004" y="30822"/>
                  </a:cubicBezTo>
                  <a:cubicBezTo>
                    <a:pt x="6303" y="30632"/>
                    <a:pt x="7253" y="29651"/>
                    <a:pt x="8456" y="29366"/>
                  </a:cubicBezTo>
                  <a:cubicBezTo>
                    <a:pt x="9783" y="29026"/>
                    <a:pt x="11110" y="28446"/>
                    <a:pt x="12525" y="28446"/>
                  </a:cubicBezTo>
                  <a:cubicBezTo>
                    <a:pt x="12562" y="28446"/>
                    <a:pt x="12599" y="28446"/>
                    <a:pt x="12637" y="28447"/>
                  </a:cubicBezTo>
                  <a:cubicBezTo>
                    <a:pt x="14948" y="28511"/>
                    <a:pt x="16627" y="29461"/>
                    <a:pt x="18464" y="30791"/>
                  </a:cubicBezTo>
                  <a:cubicBezTo>
                    <a:pt x="19573" y="31569"/>
                    <a:pt x="20994" y="31977"/>
                    <a:pt x="22402" y="31977"/>
                  </a:cubicBezTo>
                  <a:cubicBezTo>
                    <a:pt x="23285" y="31977"/>
                    <a:pt x="24163" y="31817"/>
                    <a:pt x="24956" y="31487"/>
                  </a:cubicBezTo>
                  <a:cubicBezTo>
                    <a:pt x="24956" y="31487"/>
                    <a:pt x="24956" y="31487"/>
                    <a:pt x="24956" y="31456"/>
                  </a:cubicBezTo>
                  <a:cubicBezTo>
                    <a:pt x="25969" y="31044"/>
                    <a:pt x="26856" y="30442"/>
                    <a:pt x="27743" y="29809"/>
                  </a:cubicBezTo>
                  <a:cubicBezTo>
                    <a:pt x="28313" y="29397"/>
                    <a:pt x="28914" y="28954"/>
                    <a:pt x="29263" y="28321"/>
                  </a:cubicBezTo>
                  <a:cubicBezTo>
                    <a:pt x="29548" y="27877"/>
                    <a:pt x="29643" y="27339"/>
                    <a:pt x="29706" y="26832"/>
                  </a:cubicBezTo>
                  <a:cubicBezTo>
                    <a:pt x="29896" y="24679"/>
                    <a:pt x="29136" y="22462"/>
                    <a:pt x="27648" y="20910"/>
                  </a:cubicBezTo>
                  <a:cubicBezTo>
                    <a:pt x="27363" y="20625"/>
                    <a:pt x="27046" y="20340"/>
                    <a:pt x="26856" y="19992"/>
                  </a:cubicBezTo>
                  <a:cubicBezTo>
                    <a:pt x="25938" y="18440"/>
                    <a:pt x="27426" y="16191"/>
                    <a:pt x="26413" y="14671"/>
                  </a:cubicBezTo>
                  <a:cubicBezTo>
                    <a:pt x="25906" y="13943"/>
                    <a:pt x="25019" y="13658"/>
                    <a:pt x="24322" y="13151"/>
                  </a:cubicBezTo>
                  <a:cubicBezTo>
                    <a:pt x="22011" y="11504"/>
                    <a:pt x="22866" y="8781"/>
                    <a:pt x="22327" y="6437"/>
                  </a:cubicBezTo>
                  <a:cubicBezTo>
                    <a:pt x="21567" y="2954"/>
                    <a:pt x="17799" y="547"/>
                    <a:pt x="14473" y="104"/>
                  </a:cubicBezTo>
                  <a:cubicBezTo>
                    <a:pt x="14077" y="39"/>
                    <a:pt x="13684" y="0"/>
                    <a:pt x="1329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5191;p43">
              <a:extLst>
                <a:ext uri="{FF2B5EF4-FFF2-40B4-BE49-F238E27FC236}">
                  <a16:creationId xmlns:a16="http://schemas.microsoft.com/office/drawing/2014/main" id="{44B43CDE-D518-6F77-0CFA-CDF3EAC03CD4}"/>
                </a:ext>
              </a:extLst>
            </p:cNvPr>
            <p:cNvSpPr/>
            <p:nvPr/>
          </p:nvSpPr>
          <p:spPr>
            <a:xfrm>
              <a:off x="4181624" y="1760858"/>
              <a:ext cx="899614" cy="820632"/>
            </a:xfrm>
            <a:custGeom>
              <a:avLst/>
              <a:gdLst/>
              <a:ahLst/>
              <a:cxnLst/>
              <a:rect l="l" t="t" r="r" b="b"/>
              <a:pathLst>
                <a:path w="27997" h="25539" extrusionOk="0">
                  <a:moveTo>
                    <a:pt x="14013" y="1"/>
                  </a:moveTo>
                  <a:cubicBezTo>
                    <a:pt x="12667" y="1"/>
                    <a:pt x="11445" y="309"/>
                    <a:pt x="10452" y="900"/>
                  </a:cubicBezTo>
                  <a:cubicBezTo>
                    <a:pt x="10040" y="1154"/>
                    <a:pt x="9723" y="1502"/>
                    <a:pt x="9438" y="1819"/>
                  </a:cubicBezTo>
                  <a:cubicBezTo>
                    <a:pt x="9343" y="1914"/>
                    <a:pt x="9217" y="2040"/>
                    <a:pt x="9122" y="2167"/>
                  </a:cubicBezTo>
                  <a:cubicBezTo>
                    <a:pt x="8710" y="2579"/>
                    <a:pt x="8203" y="2895"/>
                    <a:pt x="7601" y="3275"/>
                  </a:cubicBezTo>
                  <a:cubicBezTo>
                    <a:pt x="6746" y="3814"/>
                    <a:pt x="5796" y="4289"/>
                    <a:pt x="4878" y="4732"/>
                  </a:cubicBezTo>
                  <a:cubicBezTo>
                    <a:pt x="4688" y="4827"/>
                    <a:pt x="4466" y="4922"/>
                    <a:pt x="4276" y="5049"/>
                  </a:cubicBezTo>
                  <a:cubicBezTo>
                    <a:pt x="3484" y="5429"/>
                    <a:pt x="2756" y="5809"/>
                    <a:pt x="2218" y="6411"/>
                  </a:cubicBezTo>
                  <a:cubicBezTo>
                    <a:pt x="1616" y="7139"/>
                    <a:pt x="1268" y="8152"/>
                    <a:pt x="1299" y="9229"/>
                  </a:cubicBezTo>
                  <a:cubicBezTo>
                    <a:pt x="1331" y="10116"/>
                    <a:pt x="1584" y="11066"/>
                    <a:pt x="2091" y="12079"/>
                  </a:cubicBezTo>
                  <a:cubicBezTo>
                    <a:pt x="2186" y="12238"/>
                    <a:pt x="2281" y="12396"/>
                    <a:pt x="2376" y="12554"/>
                  </a:cubicBezTo>
                  <a:cubicBezTo>
                    <a:pt x="2598" y="12998"/>
                    <a:pt x="2851" y="13441"/>
                    <a:pt x="2978" y="13884"/>
                  </a:cubicBezTo>
                  <a:cubicBezTo>
                    <a:pt x="3358" y="15120"/>
                    <a:pt x="2376" y="16133"/>
                    <a:pt x="1933" y="16513"/>
                  </a:cubicBezTo>
                  <a:cubicBezTo>
                    <a:pt x="1838" y="16608"/>
                    <a:pt x="1743" y="16703"/>
                    <a:pt x="1616" y="16798"/>
                  </a:cubicBezTo>
                  <a:cubicBezTo>
                    <a:pt x="1109" y="17210"/>
                    <a:pt x="571" y="17653"/>
                    <a:pt x="286" y="18286"/>
                  </a:cubicBezTo>
                  <a:cubicBezTo>
                    <a:pt x="1" y="18920"/>
                    <a:pt x="33" y="19712"/>
                    <a:pt x="349" y="20313"/>
                  </a:cubicBezTo>
                  <a:cubicBezTo>
                    <a:pt x="508" y="20598"/>
                    <a:pt x="698" y="20820"/>
                    <a:pt x="888" y="21042"/>
                  </a:cubicBezTo>
                  <a:cubicBezTo>
                    <a:pt x="1109" y="21295"/>
                    <a:pt x="1299" y="21548"/>
                    <a:pt x="1458" y="21802"/>
                  </a:cubicBezTo>
                  <a:cubicBezTo>
                    <a:pt x="1679" y="22308"/>
                    <a:pt x="1679" y="22910"/>
                    <a:pt x="1458" y="23417"/>
                  </a:cubicBezTo>
                  <a:cubicBezTo>
                    <a:pt x="1363" y="23607"/>
                    <a:pt x="1236" y="23797"/>
                    <a:pt x="1109" y="23987"/>
                  </a:cubicBezTo>
                  <a:cubicBezTo>
                    <a:pt x="793" y="24494"/>
                    <a:pt x="476" y="24969"/>
                    <a:pt x="666" y="25539"/>
                  </a:cubicBezTo>
                  <a:lnTo>
                    <a:pt x="919" y="25444"/>
                  </a:lnTo>
                  <a:cubicBezTo>
                    <a:pt x="793" y="25000"/>
                    <a:pt x="1078" y="24589"/>
                    <a:pt x="1363" y="24145"/>
                  </a:cubicBezTo>
                  <a:cubicBezTo>
                    <a:pt x="1489" y="23955"/>
                    <a:pt x="1616" y="23734"/>
                    <a:pt x="1711" y="23512"/>
                  </a:cubicBezTo>
                  <a:cubicBezTo>
                    <a:pt x="1996" y="22942"/>
                    <a:pt x="1996" y="22245"/>
                    <a:pt x="1711" y="21675"/>
                  </a:cubicBezTo>
                  <a:cubicBezTo>
                    <a:pt x="1553" y="21390"/>
                    <a:pt x="1331" y="21137"/>
                    <a:pt x="1141" y="20883"/>
                  </a:cubicBezTo>
                  <a:cubicBezTo>
                    <a:pt x="951" y="20662"/>
                    <a:pt x="761" y="20440"/>
                    <a:pt x="634" y="20187"/>
                  </a:cubicBezTo>
                  <a:cubicBezTo>
                    <a:pt x="318" y="19648"/>
                    <a:pt x="318" y="18952"/>
                    <a:pt x="571" y="18413"/>
                  </a:cubicBezTo>
                  <a:cubicBezTo>
                    <a:pt x="824" y="17843"/>
                    <a:pt x="1331" y="17400"/>
                    <a:pt x="1806" y="17020"/>
                  </a:cubicBezTo>
                  <a:cubicBezTo>
                    <a:pt x="1933" y="16925"/>
                    <a:pt x="2028" y="16830"/>
                    <a:pt x="2154" y="16735"/>
                  </a:cubicBezTo>
                  <a:cubicBezTo>
                    <a:pt x="3168" y="15848"/>
                    <a:pt x="3580" y="14771"/>
                    <a:pt x="3263" y="13821"/>
                  </a:cubicBezTo>
                  <a:cubicBezTo>
                    <a:pt x="3136" y="13314"/>
                    <a:pt x="2883" y="12871"/>
                    <a:pt x="2629" y="12428"/>
                  </a:cubicBezTo>
                  <a:cubicBezTo>
                    <a:pt x="2534" y="12269"/>
                    <a:pt x="2439" y="12111"/>
                    <a:pt x="2376" y="11953"/>
                  </a:cubicBezTo>
                  <a:cubicBezTo>
                    <a:pt x="1869" y="10971"/>
                    <a:pt x="1616" y="10084"/>
                    <a:pt x="1584" y="9229"/>
                  </a:cubicBezTo>
                  <a:cubicBezTo>
                    <a:pt x="1553" y="8216"/>
                    <a:pt x="1869" y="7266"/>
                    <a:pt x="2439" y="6601"/>
                  </a:cubicBezTo>
                  <a:cubicBezTo>
                    <a:pt x="2946" y="6031"/>
                    <a:pt x="3643" y="5651"/>
                    <a:pt x="4403" y="5271"/>
                  </a:cubicBezTo>
                  <a:cubicBezTo>
                    <a:pt x="4593" y="5176"/>
                    <a:pt x="4815" y="5081"/>
                    <a:pt x="5005" y="4986"/>
                  </a:cubicBezTo>
                  <a:cubicBezTo>
                    <a:pt x="5923" y="4542"/>
                    <a:pt x="6873" y="4067"/>
                    <a:pt x="7760" y="3529"/>
                  </a:cubicBezTo>
                  <a:cubicBezTo>
                    <a:pt x="8362" y="3149"/>
                    <a:pt x="8900" y="2800"/>
                    <a:pt x="9312" y="2357"/>
                  </a:cubicBezTo>
                  <a:cubicBezTo>
                    <a:pt x="9438" y="2230"/>
                    <a:pt x="9533" y="2135"/>
                    <a:pt x="9660" y="2009"/>
                  </a:cubicBezTo>
                  <a:cubicBezTo>
                    <a:pt x="9945" y="1692"/>
                    <a:pt x="10230" y="1375"/>
                    <a:pt x="10610" y="1154"/>
                  </a:cubicBezTo>
                  <a:cubicBezTo>
                    <a:pt x="11589" y="557"/>
                    <a:pt x="12768" y="297"/>
                    <a:pt x="13979" y="297"/>
                  </a:cubicBezTo>
                  <a:cubicBezTo>
                    <a:pt x="16176" y="297"/>
                    <a:pt x="18480" y="1155"/>
                    <a:pt x="19889" y="2420"/>
                  </a:cubicBezTo>
                  <a:cubicBezTo>
                    <a:pt x="20016" y="2515"/>
                    <a:pt x="20142" y="2642"/>
                    <a:pt x="20269" y="2800"/>
                  </a:cubicBezTo>
                  <a:cubicBezTo>
                    <a:pt x="21283" y="3845"/>
                    <a:pt x="21916" y="5081"/>
                    <a:pt x="22043" y="6221"/>
                  </a:cubicBezTo>
                  <a:cubicBezTo>
                    <a:pt x="22169" y="7392"/>
                    <a:pt x="22169" y="8564"/>
                    <a:pt x="22169" y="9578"/>
                  </a:cubicBezTo>
                  <a:cubicBezTo>
                    <a:pt x="22169" y="9768"/>
                    <a:pt x="22169" y="9989"/>
                    <a:pt x="22169" y="10179"/>
                  </a:cubicBezTo>
                  <a:cubicBezTo>
                    <a:pt x="22138" y="10813"/>
                    <a:pt x="22138" y="11383"/>
                    <a:pt x="22391" y="12048"/>
                  </a:cubicBezTo>
                  <a:cubicBezTo>
                    <a:pt x="22613" y="12713"/>
                    <a:pt x="23024" y="13631"/>
                    <a:pt x="23943" y="14075"/>
                  </a:cubicBezTo>
                  <a:cubicBezTo>
                    <a:pt x="24228" y="14201"/>
                    <a:pt x="24576" y="14265"/>
                    <a:pt x="24893" y="14360"/>
                  </a:cubicBezTo>
                  <a:cubicBezTo>
                    <a:pt x="25114" y="14391"/>
                    <a:pt x="25368" y="14455"/>
                    <a:pt x="25590" y="14518"/>
                  </a:cubicBezTo>
                  <a:cubicBezTo>
                    <a:pt x="26571" y="14866"/>
                    <a:pt x="27300" y="15880"/>
                    <a:pt x="27363" y="16925"/>
                  </a:cubicBezTo>
                  <a:cubicBezTo>
                    <a:pt x="27363" y="17526"/>
                    <a:pt x="27205" y="18065"/>
                    <a:pt x="27015" y="18666"/>
                  </a:cubicBezTo>
                  <a:cubicBezTo>
                    <a:pt x="26951" y="18952"/>
                    <a:pt x="26856" y="19205"/>
                    <a:pt x="26793" y="19490"/>
                  </a:cubicBezTo>
                  <a:cubicBezTo>
                    <a:pt x="26540" y="20725"/>
                    <a:pt x="26635" y="22372"/>
                    <a:pt x="27806" y="23385"/>
                  </a:cubicBezTo>
                  <a:lnTo>
                    <a:pt x="27996" y="23163"/>
                  </a:lnTo>
                  <a:cubicBezTo>
                    <a:pt x="26920" y="22245"/>
                    <a:pt x="26825" y="20693"/>
                    <a:pt x="27078" y="19553"/>
                  </a:cubicBezTo>
                  <a:cubicBezTo>
                    <a:pt x="27141" y="19268"/>
                    <a:pt x="27205" y="19015"/>
                    <a:pt x="27300" y="18762"/>
                  </a:cubicBezTo>
                  <a:cubicBezTo>
                    <a:pt x="27490" y="18160"/>
                    <a:pt x="27648" y="17558"/>
                    <a:pt x="27616" y="16925"/>
                  </a:cubicBezTo>
                  <a:cubicBezTo>
                    <a:pt x="27585" y="15753"/>
                    <a:pt x="26793" y="14645"/>
                    <a:pt x="25685" y="14265"/>
                  </a:cubicBezTo>
                  <a:cubicBezTo>
                    <a:pt x="25431" y="14170"/>
                    <a:pt x="25178" y="14138"/>
                    <a:pt x="24956" y="14075"/>
                  </a:cubicBezTo>
                  <a:cubicBezTo>
                    <a:pt x="24639" y="14011"/>
                    <a:pt x="24323" y="13948"/>
                    <a:pt x="24038" y="13821"/>
                  </a:cubicBezTo>
                  <a:cubicBezTo>
                    <a:pt x="23436" y="13504"/>
                    <a:pt x="22993" y="12934"/>
                    <a:pt x="22644" y="11953"/>
                  </a:cubicBezTo>
                  <a:cubicBezTo>
                    <a:pt x="22423" y="11351"/>
                    <a:pt x="22423" y="10813"/>
                    <a:pt x="22454" y="10179"/>
                  </a:cubicBezTo>
                  <a:cubicBezTo>
                    <a:pt x="22454" y="9989"/>
                    <a:pt x="22454" y="9768"/>
                    <a:pt x="22454" y="9578"/>
                  </a:cubicBezTo>
                  <a:cubicBezTo>
                    <a:pt x="22454" y="8564"/>
                    <a:pt x="22423" y="7392"/>
                    <a:pt x="22296" y="6189"/>
                  </a:cubicBezTo>
                  <a:cubicBezTo>
                    <a:pt x="22201" y="4986"/>
                    <a:pt x="21504" y="3687"/>
                    <a:pt x="20491" y="2579"/>
                  </a:cubicBezTo>
                  <a:cubicBezTo>
                    <a:pt x="20332" y="2452"/>
                    <a:pt x="20206" y="2325"/>
                    <a:pt x="20079" y="2199"/>
                  </a:cubicBezTo>
                  <a:cubicBezTo>
                    <a:pt x="18907" y="1154"/>
                    <a:pt x="17229" y="394"/>
                    <a:pt x="15424" y="109"/>
                  </a:cubicBezTo>
                  <a:cubicBezTo>
                    <a:pt x="14942" y="36"/>
                    <a:pt x="14470" y="1"/>
                    <a:pt x="140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5192;p43">
              <a:extLst>
                <a:ext uri="{FF2B5EF4-FFF2-40B4-BE49-F238E27FC236}">
                  <a16:creationId xmlns:a16="http://schemas.microsoft.com/office/drawing/2014/main" id="{46794C64-99E4-7587-4B49-4E82D5A91B51}"/>
                </a:ext>
              </a:extLst>
            </p:cNvPr>
            <p:cNvSpPr/>
            <p:nvPr/>
          </p:nvSpPr>
          <p:spPr>
            <a:xfrm>
              <a:off x="3667761" y="3324490"/>
              <a:ext cx="1824580" cy="505862"/>
            </a:xfrm>
            <a:custGeom>
              <a:avLst/>
              <a:gdLst/>
              <a:ahLst/>
              <a:cxnLst/>
              <a:rect l="l" t="t" r="r" b="b"/>
              <a:pathLst>
                <a:path w="56783" h="15743" extrusionOk="0">
                  <a:moveTo>
                    <a:pt x="49793" y="1"/>
                  </a:moveTo>
                  <a:cubicBezTo>
                    <a:pt x="46715" y="1"/>
                    <a:pt x="43498" y="797"/>
                    <a:pt x="40568" y="1515"/>
                  </a:cubicBezTo>
                  <a:cubicBezTo>
                    <a:pt x="36445" y="2515"/>
                    <a:pt x="32475" y="3638"/>
                    <a:pt x="28174" y="3638"/>
                  </a:cubicBezTo>
                  <a:cubicBezTo>
                    <a:pt x="28114" y="3638"/>
                    <a:pt x="28055" y="3637"/>
                    <a:pt x="27995" y="3637"/>
                  </a:cubicBezTo>
                  <a:cubicBezTo>
                    <a:pt x="20205" y="3574"/>
                    <a:pt x="12731" y="977"/>
                    <a:pt x="4972" y="375"/>
                  </a:cubicBezTo>
                  <a:cubicBezTo>
                    <a:pt x="4608" y="350"/>
                    <a:pt x="4232" y="329"/>
                    <a:pt x="3858" y="329"/>
                  </a:cubicBezTo>
                  <a:cubicBezTo>
                    <a:pt x="2834" y="329"/>
                    <a:pt x="1819" y="485"/>
                    <a:pt x="1077" y="1135"/>
                  </a:cubicBezTo>
                  <a:cubicBezTo>
                    <a:pt x="222" y="1895"/>
                    <a:pt x="0" y="3098"/>
                    <a:pt x="127" y="4207"/>
                  </a:cubicBezTo>
                  <a:cubicBezTo>
                    <a:pt x="475" y="6994"/>
                    <a:pt x="2597" y="8451"/>
                    <a:pt x="4909" y="9622"/>
                  </a:cubicBezTo>
                  <a:cubicBezTo>
                    <a:pt x="7886" y="11142"/>
                    <a:pt x="11021" y="12251"/>
                    <a:pt x="14188" y="13201"/>
                  </a:cubicBezTo>
                  <a:cubicBezTo>
                    <a:pt x="17260" y="14119"/>
                    <a:pt x="20458" y="15133"/>
                    <a:pt x="23657" y="15449"/>
                  </a:cubicBezTo>
                  <a:cubicBezTo>
                    <a:pt x="25524" y="15626"/>
                    <a:pt x="27405" y="15742"/>
                    <a:pt x="29284" y="15742"/>
                  </a:cubicBezTo>
                  <a:cubicBezTo>
                    <a:pt x="32123" y="15742"/>
                    <a:pt x="34955" y="15477"/>
                    <a:pt x="37718" y="14753"/>
                  </a:cubicBezTo>
                  <a:cubicBezTo>
                    <a:pt x="42848" y="13423"/>
                    <a:pt x="48010" y="11364"/>
                    <a:pt x="52349" y="8356"/>
                  </a:cubicBezTo>
                  <a:cubicBezTo>
                    <a:pt x="53141" y="7785"/>
                    <a:pt x="53932" y="7120"/>
                    <a:pt x="54534" y="6360"/>
                  </a:cubicBezTo>
                  <a:cubicBezTo>
                    <a:pt x="56783" y="3542"/>
                    <a:pt x="53774" y="153"/>
                    <a:pt x="50734" y="27"/>
                  </a:cubicBezTo>
                  <a:cubicBezTo>
                    <a:pt x="50422" y="9"/>
                    <a:pt x="50108" y="1"/>
                    <a:pt x="497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5193;p43">
              <a:extLst>
                <a:ext uri="{FF2B5EF4-FFF2-40B4-BE49-F238E27FC236}">
                  <a16:creationId xmlns:a16="http://schemas.microsoft.com/office/drawing/2014/main" id="{2D7DA10E-2420-CAFC-205A-BB8FCC291510}"/>
                </a:ext>
              </a:extLst>
            </p:cNvPr>
            <p:cNvSpPr/>
            <p:nvPr/>
          </p:nvSpPr>
          <p:spPr>
            <a:xfrm>
              <a:off x="3959813" y="2994907"/>
              <a:ext cx="377557" cy="568392"/>
            </a:xfrm>
            <a:custGeom>
              <a:avLst/>
              <a:gdLst/>
              <a:ahLst/>
              <a:cxnLst/>
              <a:rect l="l" t="t" r="r" b="b"/>
              <a:pathLst>
                <a:path w="11750" h="17689" extrusionOk="0">
                  <a:moveTo>
                    <a:pt x="3246" y="0"/>
                  </a:moveTo>
                  <a:cubicBezTo>
                    <a:pt x="2774" y="0"/>
                    <a:pt x="2315" y="41"/>
                    <a:pt x="1932" y="86"/>
                  </a:cubicBezTo>
                  <a:cubicBezTo>
                    <a:pt x="1425" y="150"/>
                    <a:pt x="918" y="340"/>
                    <a:pt x="602" y="751"/>
                  </a:cubicBezTo>
                  <a:cubicBezTo>
                    <a:pt x="95" y="1416"/>
                    <a:pt x="158" y="2936"/>
                    <a:pt x="127" y="3728"/>
                  </a:cubicBezTo>
                  <a:cubicBezTo>
                    <a:pt x="0" y="8668"/>
                    <a:pt x="3895" y="12722"/>
                    <a:pt x="7062" y="16047"/>
                  </a:cubicBezTo>
                  <a:cubicBezTo>
                    <a:pt x="7664" y="16681"/>
                    <a:pt x="8329" y="17346"/>
                    <a:pt x="9184" y="17599"/>
                  </a:cubicBezTo>
                  <a:cubicBezTo>
                    <a:pt x="9387" y="17659"/>
                    <a:pt x="9602" y="17689"/>
                    <a:pt x="9817" y="17689"/>
                  </a:cubicBezTo>
                  <a:cubicBezTo>
                    <a:pt x="10509" y="17689"/>
                    <a:pt x="11198" y="17380"/>
                    <a:pt x="11464" y="16776"/>
                  </a:cubicBezTo>
                  <a:cubicBezTo>
                    <a:pt x="11749" y="16174"/>
                    <a:pt x="11591" y="15509"/>
                    <a:pt x="11369" y="14876"/>
                  </a:cubicBezTo>
                  <a:cubicBezTo>
                    <a:pt x="10989" y="13831"/>
                    <a:pt x="10451" y="12880"/>
                    <a:pt x="9817" y="11962"/>
                  </a:cubicBezTo>
                  <a:cubicBezTo>
                    <a:pt x="9374" y="11329"/>
                    <a:pt x="9089" y="10727"/>
                    <a:pt x="8804" y="10094"/>
                  </a:cubicBezTo>
                  <a:cubicBezTo>
                    <a:pt x="8709" y="9872"/>
                    <a:pt x="8646" y="9682"/>
                    <a:pt x="8551" y="9492"/>
                  </a:cubicBezTo>
                  <a:cubicBezTo>
                    <a:pt x="7601" y="7370"/>
                    <a:pt x="6904" y="5153"/>
                    <a:pt x="6492" y="2873"/>
                  </a:cubicBezTo>
                  <a:cubicBezTo>
                    <a:pt x="6334" y="2050"/>
                    <a:pt x="6176" y="1163"/>
                    <a:pt x="5574" y="625"/>
                  </a:cubicBezTo>
                  <a:cubicBezTo>
                    <a:pt x="5002" y="135"/>
                    <a:pt x="4102" y="0"/>
                    <a:pt x="3246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5194;p43">
              <a:extLst>
                <a:ext uri="{FF2B5EF4-FFF2-40B4-BE49-F238E27FC236}">
                  <a16:creationId xmlns:a16="http://schemas.microsoft.com/office/drawing/2014/main" id="{0499A543-2858-9B3C-F654-5CB6DFABAC4A}"/>
                </a:ext>
              </a:extLst>
            </p:cNvPr>
            <p:cNvSpPr/>
            <p:nvPr/>
          </p:nvSpPr>
          <p:spPr>
            <a:xfrm>
              <a:off x="4325128" y="2164892"/>
              <a:ext cx="520032" cy="459720"/>
            </a:xfrm>
            <a:custGeom>
              <a:avLst/>
              <a:gdLst/>
              <a:ahLst/>
              <a:cxnLst/>
              <a:rect l="l" t="t" r="r" b="b"/>
              <a:pathLst>
                <a:path w="16184" h="14307" extrusionOk="0">
                  <a:moveTo>
                    <a:pt x="6737" y="1"/>
                  </a:moveTo>
                  <a:cubicBezTo>
                    <a:pt x="5780" y="1"/>
                    <a:pt x="4803" y="215"/>
                    <a:pt x="4022" y="772"/>
                  </a:cubicBezTo>
                  <a:cubicBezTo>
                    <a:pt x="3357" y="1247"/>
                    <a:pt x="2597" y="2102"/>
                    <a:pt x="2280" y="2831"/>
                  </a:cubicBezTo>
                  <a:cubicBezTo>
                    <a:pt x="1869" y="3812"/>
                    <a:pt x="2249" y="4952"/>
                    <a:pt x="1805" y="5934"/>
                  </a:cubicBezTo>
                  <a:cubicBezTo>
                    <a:pt x="1552" y="6441"/>
                    <a:pt x="1140" y="6853"/>
                    <a:pt x="855" y="7359"/>
                  </a:cubicBezTo>
                  <a:cubicBezTo>
                    <a:pt x="602" y="7803"/>
                    <a:pt x="444" y="8341"/>
                    <a:pt x="317" y="8848"/>
                  </a:cubicBezTo>
                  <a:cubicBezTo>
                    <a:pt x="95" y="9766"/>
                    <a:pt x="0" y="10748"/>
                    <a:pt x="380" y="11571"/>
                  </a:cubicBezTo>
                  <a:cubicBezTo>
                    <a:pt x="665" y="12173"/>
                    <a:pt x="1204" y="12648"/>
                    <a:pt x="1774" y="12996"/>
                  </a:cubicBezTo>
                  <a:cubicBezTo>
                    <a:pt x="2945" y="13725"/>
                    <a:pt x="4307" y="14136"/>
                    <a:pt x="5701" y="14168"/>
                  </a:cubicBezTo>
                  <a:cubicBezTo>
                    <a:pt x="5783" y="14172"/>
                    <a:pt x="5864" y="14173"/>
                    <a:pt x="5945" y="14173"/>
                  </a:cubicBezTo>
                  <a:cubicBezTo>
                    <a:pt x="6309" y="14173"/>
                    <a:pt x="6658" y="14142"/>
                    <a:pt x="7007" y="14142"/>
                  </a:cubicBezTo>
                  <a:cubicBezTo>
                    <a:pt x="7236" y="14142"/>
                    <a:pt x="7464" y="14156"/>
                    <a:pt x="7696" y="14200"/>
                  </a:cubicBezTo>
                  <a:cubicBezTo>
                    <a:pt x="8290" y="14271"/>
                    <a:pt x="8883" y="14307"/>
                    <a:pt x="9477" y="14307"/>
                  </a:cubicBezTo>
                  <a:cubicBezTo>
                    <a:pt x="9675" y="14307"/>
                    <a:pt x="9873" y="14303"/>
                    <a:pt x="10071" y="14295"/>
                  </a:cubicBezTo>
                  <a:cubicBezTo>
                    <a:pt x="12161" y="14231"/>
                    <a:pt x="14695" y="13820"/>
                    <a:pt x="15708" y="11698"/>
                  </a:cubicBezTo>
                  <a:cubicBezTo>
                    <a:pt x="16088" y="10906"/>
                    <a:pt x="16183" y="10051"/>
                    <a:pt x="16056" y="9196"/>
                  </a:cubicBezTo>
                  <a:cubicBezTo>
                    <a:pt x="15708" y="6916"/>
                    <a:pt x="13396" y="5744"/>
                    <a:pt x="12890" y="3591"/>
                  </a:cubicBezTo>
                  <a:cubicBezTo>
                    <a:pt x="12731" y="2926"/>
                    <a:pt x="12890" y="2071"/>
                    <a:pt x="12415" y="1532"/>
                  </a:cubicBezTo>
                  <a:cubicBezTo>
                    <a:pt x="11813" y="867"/>
                    <a:pt x="11116" y="1025"/>
                    <a:pt x="10293" y="740"/>
                  </a:cubicBezTo>
                  <a:cubicBezTo>
                    <a:pt x="9279" y="424"/>
                    <a:pt x="8203" y="75"/>
                    <a:pt x="7126" y="12"/>
                  </a:cubicBezTo>
                  <a:cubicBezTo>
                    <a:pt x="6997" y="4"/>
                    <a:pt x="6867" y="1"/>
                    <a:pt x="673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5195;p43">
              <a:extLst>
                <a:ext uri="{FF2B5EF4-FFF2-40B4-BE49-F238E27FC236}">
                  <a16:creationId xmlns:a16="http://schemas.microsoft.com/office/drawing/2014/main" id="{6E38AE1C-20EF-89F4-DBF2-427886EFBB74}"/>
                </a:ext>
              </a:extLst>
            </p:cNvPr>
            <p:cNvSpPr/>
            <p:nvPr/>
          </p:nvSpPr>
          <p:spPr>
            <a:xfrm>
              <a:off x="3950656" y="2500516"/>
              <a:ext cx="468106" cy="624367"/>
            </a:xfrm>
            <a:custGeom>
              <a:avLst/>
              <a:gdLst/>
              <a:ahLst/>
              <a:cxnLst/>
              <a:rect l="l" t="t" r="r" b="b"/>
              <a:pathLst>
                <a:path w="14568" h="19431" extrusionOk="0">
                  <a:moveTo>
                    <a:pt x="11233" y="0"/>
                  </a:moveTo>
                  <a:cubicBezTo>
                    <a:pt x="9357" y="0"/>
                    <a:pt x="7943" y="1924"/>
                    <a:pt x="7094" y="3596"/>
                  </a:cubicBezTo>
                  <a:cubicBezTo>
                    <a:pt x="5827" y="6098"/>
                    <a:pt x="4402" y="8537"/>
                    <a:pt x="3072" y="11007"/>
                  </a:cubicBezTo>
                  <a:cubicBezTo>
                    <a:pt x="1773" y="13382"/>
                    <a:pt x="348" y="15852"/>
                    <a:pt x="0" y="18576"/>
                  </a:cubicBezTo>
                  <a:cubicBezTo>
                    <a:pt x="2027" y="18956"/>
                    <a:pt x="4085" y="19399"/>
                    <a:pt x="6144" y="19431"/>
                  </a:cubicBezTo>
                  <a:cubicBezTo>
                    <a:pt x="6587" y="17974"/>
                    <a:pt x="7442" y="16644"/>
                    <a:pt x="8266" y="15377"/>
                  </a:cubicBezTo>
                  <a:cubicBezTo>
                    <a:pt x="9754" y="13065"/>
                    <a:pt x="11306" y="10785"/>
                    <a:pt x="12699" y="8410"/>
                  </a:cubicBezTo>
                  <a:cubicBezTo>
                    <a:pt x="13206" y="7555"/>
                    <a:pt x="13649" y="6668"/>
                    <a:pt x="13871" y="5750"/>
                  </a:cubicBezTo>
                  <a:cubicBezTo>
                    <a:pt x="14283" y="3976"/>
                    <a:pt x="14568" y="1285"/>
                    <a:pt x="12604" y="334"/>
                  </a:cubicBezTo>
                  <a:cubicBezTo>
                    <a:pt x="12123" y="103"/>
                    <a:pt x="11666" y="0"/>
                    <a:pt x="1123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5196;p43">
              <a:extLst>
                <a:ext uri="{FF2B5EF4-FFF2-40B4-BE49-F238E27FC236}">
                  <a16:creationId xmlns:a16="http://schemas.microsoft.com/office/drawing/2014/main" id="{D930C15D-6C1C-ADCD-4DDF-26D20E0CE17D}"/>
                </a:ext>
              </a:extLst>
            </p:cNvPr>
            <p:cNvSpPr/>
            <p:nvPr/>
          </p:nvSpPr>
          <p:spPr>
            <a:xfrm>
              <a:off x="4762676" y="2994907"/>
              <a:ext cx="376561" cy="568392"/>
            </a:xfrm>
            <a:custGeom>
              <a:avLst/>
              <a:gdLst/>
              <a:ahLst/>
              <a:cxnLst/>
              <a:rect l="l" t="t" r="r" b="b"/>
              <a:pathLst>
                <a:path w="11719" h="17689" extrusionOk="0">
                  <a:moveTo>
                    <a:pt x="8504" y="0"/>
                  </a:moveTo>
                  <a:cubicBezTo>
                    <a:pt x="7648" y="0"/>
                    <a:pt x="6748" y="135"/>
                    <a:pt x="6176" y="625"/>
                  </a:cubicBezTo>
                  <a:cubicBezTo>
                    <a:pt x="5575" y="1163"/>
                    <a:pt x="5416" y="2050"/>
                    <a:pt x="5258" y="2873"/>
                  </a:cubicBezTo>
                  <a:cubicBezTo>
                    <a:pt x="4846" y="5153"/>
                    <a:pt x="4150" y="7370"/>
                    <a:pt x="3200" y="9492"/>
                  </a:cubicBezTo>
                  <a:cubicBezTo>
                    <a:pt x="3105" y="9682"/>
                    <a:pt x="3041" y="9872"/>
                    <a:pt x="2946" y="10094"/>
                  </a:cubicBezTo>
                  <a:cubicBezTo>
                    <a:pt x="2661" y="10727"/>
                    <a:pt x="2376" y="11329"/>
                    <a:pt x="1933" y="11962"/>
                  </a:cubicBezTo>
                  <a:cubicBezTo>
                    <a:pt x="1299" y="12880"/>
                    <a:pt x="761" y="13831"/>
                    <a:pt x="381" y="14876"/>
                  </a:cubicBezTo>
                  <a:cubicBezTo>
                    <a:pt x="159" y="15509"/>
                    <a:pt x="1" y="16174"/>
                    <a:pt x="286" y="16776"/>
                  </a:cubicBezTo>
                  <a:cubicBezTo>
                    <a:pt x="552" y="17380"/>
                    <a:pt x="1242" y="17689"/>
                    <a:pt x="1934" y="17689"/>
                  </a:cubicBezTo>
                  <a:cubicBezTo>
                    <a:pt x="2148" y="17689"/>
                    <a:pt x="2364" y="17659"/>
                    <a:pt x="2566" y="17599"/>
                  </a:cubicBezTo>
                  <a:cubicBezTo>
                    <a:pt x="3421" y="17346"/>
                    <a:pt x="4055" y="16681"/>
                    <a:pt x="4688" y="16047"/>
                  </a:cubicBezTo>
                  <a:cubicBezTo>
                    <a:pt x="7855" y="12722"/>
                    <a:pt x="11718" y="8668"/>
                    <a:pt x="11623" y="3728"/>
                  </a:cubicBezTo>
                  <a:cubicBezTo>
                    <a:pt x="11592" y="2936"/>
                    <a:pt x="11655" y="1416"/>
                    <a:pt x="11148" y="751"/>
                  </a:cubicBezTo>
                  <a:cubicBezTo>
                    <a:pt x="10832" y="340"/>
                    <a:pt x="10325" y="150"/>
                    <a:pt x="9818" y="86"/>
                  </a:cubicBezTo>
                  <a:cubicBezTo>
                    <a:pt x="9435" y="41"/>
                    <a:pt x="8976" y="0"/>
                    <a:pt x="8504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5197;p43">
              <a:extLst>
                <a:ext uri="{FF2B5EF4-FFF2-40B4-BE49-F238E27FC236}">
                  <a16:creationId xmlns:a16="http://schemas.microsoft.com/office/drawing/2014/main" id="{AAC1458C-12FD-213F-0541-B50FC50F7FB9}"/>
                </a:ext>
              </a:extLst>
            </p:cNvPr>
            <p:cNvSpPr/>
            <p:nvPr/>
          </p:nvSpPr>
          <p:spPr>
            <a:xfrm>
              <a:off x="4681284" y="2500516"/>
              <a:ext cx="468138" cy="624367"/>
            </a:xfrm>
            <a:custGeom>
              <a:avLst/>
              <a:gdLst/>
              <a:ahLst/>
              <a:cxnLst/>
              <a:rect l="l" t="t" r="r" b="b"/>
              <a:pathLst>
                <a:path w="14569" h="19431" extrusionOk="0">
                  <a:moveTo>
                    <a:pt x="3335" y="0"/>
                  </a:moveTo>
                  <a:cubicBezTo>
                    <a:pt x="2902" y="0"/>
                    <a:pt x="2445" y="103"/>
                    <a:pt x="1964" y="334"/>
                  </a:cubicBezTo>
                  <a:cubicBezTo>
                    <a:pt x="0" y="1285"/>
                    <a:pt x="317" y="3976"/>
                    <a:pt x="697" y="5750"/>
                  </a:cubicBezTo>
                  <a:cubicBezTo>
                    <a:pt x="919" y="6668"/>
                    <a:pt x="1362" y="7555"/>
                    <a:pt x="1869" y="8410"/>
                  </a:cubicBezTo>
                  <a:cubicBezTo>
                    <a:pt x="3262" y="10785"/>
                    <a:pt x="4814" y="13065"/>
                    <a:pt x="6303" y="15377"/>
                  </a:cubicBezTo>
                  <a:cubicBezTo>
                    <a:pt x="7126" y="16644"/>
                    <a:pt x="7981" y="17974"/>
                    <a:pt x="8424" y="19431"/>
                  </a:cubicBezTo>
                  <a:cubicBezTo>
                    <a:pt x="10483" y="19399"/>
                    <a:pt x="12541" y="18956"/>
                    <a:pt x="14568" y="18576"/>
                  </a:cubicBezTo>
                  <a:cubicBezTo>
                    <a:pt x="14251" y="15852"/>
                    <a:pt x="12795" y="13382"/>
                    <a:pt x="11528" y="11007"/>
                  </a:cubicBezTo>
                  <a:cubicBezTo>
                    <a:pt x="10166" y="8537"/>
                    <a:pt x="8741" y="6098"/>
                    <a:pt x="7474" y="3596"/>
                  </a:cubicBezTo>
                  <a:cubicBezTo>
                    <a:pt x="6625" y="1924"/>
                    <a:pt x="5212" y="0"/>
                    <a:pt x="3335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5198;p43">
              <a:extLst>
                <a:ext uri="{FF2B5EF4-FFF2-40B4-BE49-F238E27FC236}">
                  <a16:creationId xmlns:a16="http://schemas.microsoft.com/office/drawing/2014/main" id="{6ED4278B-5E19-B13E-F193-174F23406F2C}"/>
                </a:ext>
              </a:extLst>
            </p:cNvPr>
            <p:cNvSpPr/>
            <p:nvPr/>
          </p:nvSpPr>
          <p:spPr>
            <a:xfrm>
              <a:off x="4225389" y="2460382"/>
              <a:ext cx="657399" cy="1024738"/>
            </a:xfrm>
            <a:custGeom>
              <a:avLst/>
              <a:gdLst/>
              <a:ahLst/>
              <a:cxnLst/>
              <a:rect l="l" t="t" r="r" b="b"/>
              <a:pathLst>
                <a:path w="20459" h="31891" extrusionOk="0">
                  <a:moveTo>
                    <a:pt x="10166" y="0"/>
                  </a:moveTo>
                  <a:cubicBezTo>
                    <a:pt x="8868" y="32"/>
                    <a:pt x="7601" y="127"/>
                    <a:pt x="6303" y="348"/>
                  </a:cubicBezTo>
                  <a:cubicBezTo>
                    <a:pt x="5574" y="475"/>
                    <a:pt x="4814" y="665"/>
                    <a:pt x="4086" y="792"/>
                  </a:cubicBezTo>
                  <a:cubicBezTo>
                    <a:pt x="1964" y="1140"/>
                    <a:pt x="1774" y="1742"/>
                    <a:pt x="1331" y="3895"/>
                  </a:cubicBezTo>
                  <a:cubicBezTo>
                    <a:pt x="887" y="6080"/>
                    <a:pt x="444" y="8266"/>
                    <a:pt x="476" y="10514"/>
                  </a:cubicBezTo>
                  <a:cubicBezTo>
                    <a:pt x="539" y="13111"/>
                    <a:pt x="1552" y="14948"/>
                    <a:pt x="2376" y="17291"/>
                  </a:cubicBezTo>
                  <a:cubicBezTo>
                    <a:pt x="3136" y="19508"/>
                    <a:pt x="2693" y="22517"/>
                    <a:pt x="1996" y="24670"/>
                  </a:cubicBezTo>
                  <a:cubicBezTo>
                    <a:pt x="1521" y="26222"/>
                    <a:pt x="666" y="27489"/>
                    <a:pt x="96" y="28977"/>
                  </a:cubicBezTo>
                  <a:cubicBezTo>
                    <a:pt x="32" y="29104"/>
                    <a:pt x="1" y="29230"/>
                    <a:pt x="32" y="29357"/>
                  </a:cubicBezTo>
                  <a:cubicBezTo>
                    <a:pt x="64" y="29515"/>
                    <a:pt x="222" y="29610"/>
                    <a:pt x="381" y="29674"/>
                  </a:cubicBezTo>
                  <a:cubicBezTo>
                    <a:pt x="3168" y="31162"/>
                    <a:pt x="6303" y="31606"/>
                    <a:pt x="9375" y="31827"/>
                  </a:cubicBezTo>
                  <a:cubicBezTo>
                    <a:pt x="9660" y="31827"/>
                    <a:pt x="9913" y="31859"/>
                    <a:pt x="10166" y="31859"/>
                  </a:cubicBezTo>
                  <a:lnTo>
                    <a:pt x="10166" y="31891"/>
                  </a:lnTo>
                  <a:cubicBezTo>
                    <a:pt x="10198" y="31891"/>
                    <a:pt x="10198" y="31859"/>
                    <a:pt x="10230" y="31859"/>
                  </a:cubicBezTo>
                  <a:cubicBezTo>
                    <a:pt x="10261" y="31859"/>
                    <a:pt x="10261" y="31891"/>
                    <a:pt x="10293" y="31891"/>
                  </a:cubicBezTo>
                  <a:lnTo>
                    <a:pt x="10293" y="31859"/>
                  </a:lnTo>
                  <a:cubicBezTo>
                    <a:pt x="10546" y="31859"/>
                    <a:pt x="10800" y="31827"/>
                    <a:pt x="11085" y="31827"/>
                  </a:cubicBezTo>
                  <a:cubicBezTo>
                    <a:pt x="14125" y="31606"/>
                    <a:pt x="17292" y="31162"/>
                    <a:pt x="20079" y="29674"/>
                  </a:cubicBezTo>
                  <a:cubicBezTo>
                    <a:pt x="20237" y="29610"/>
                    <a:pt x="20364" y="29515"/>
                    <a:pt x="20427" y="29357"/>
                  </a:cubicBezTo>
                  <a:cubicBezTo>
                    <a:pt x="20459" y="29230"/>
                    <a:pt x="20396" y="29104"/>
                    <a:pt x="20364" y="28977"/>
                  </a:cubicBezTo>
                  <a:cubicBezTo>
                    <a:pt x="19794" y="27489"/>
                    <a:pt x="18939" y="26222"/>
                    <a:pt x="18432" y="24670"/>
                  </a:cubicBezTo>
                  <a:cubicBezTo>
                    <a:pt x="17767" y="22548"/>
                    <a:pt x="17324" y="19508"/>
                    <a:pt x="18084" y="17291"/>
                  </a:cubicBezTo>
                  <a:cubicBezTo>
                    <a:pt x="18907" y="14948"/>
                    <a:pt x="19889" y="13111"/>
                    <a:pt x="19952" y="10514"/>
                  </a:cubicBezTo>
                  <a:cubicBezTo>
                    <a:pt x="20016" y="8266"/>
                    <a:pt x="19572" y="6080"/>
                    <a:pt x="19129" y="3895"/>
                  </a:cubicBezTo>
                  <a:cubicBezTo>
                    <a:pt x="18685" y="1742"/>
                    <a:pt x="18464" y="1108"/>
                    <a:pt x="16374" y="792"/>
                  </a:cubicBezTo>
                  <a:cubicBezTo>
                    <a:pt x="15614" y="665"/>
                    <a:pt x="14885" y="475"/>
                    <a:pt x="14125" y="348"/>
                  </a:cubicBezTo>
                  <a:cubicBezTo>
                    <a:pt x="12858" y="127"/>
                    <a:pt x="11560" y="0"/>
                    <a:pt x="1026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5199;p43">
              <a:extLst>
                <a:ext uri="{FF2B5EF4-FFF2-40B4-BE49-F238E27FC236}">
                  <a16:creationId xmlns:a16="http://schemas.microsoft.com/office/drawing/2014/main" id="{16172C23-6C13-887E-F380-E4ADBBBD8DB5}"/>
                </a:ext>
              </a:extLst>
            </p:cNvPr>
            <p:cNvSpPr/>
            <p:nvPr/>
          </p:nvSpPr>
          <p:spPr>
            <a:xfrm>
              <a:off x="4348520" y="2438661"/>
              <a:ext cx="439637" cy="236656"/>
            </a:xfrm>
            <a:custGeom>
              <a:avLst/>
              <a:gdLst/>
              <a:ahLst/>
              <a:cxnLst/>
              <a:rect l="l" t="t" r="r" b="b"/>
              <a:pathLst>
                <a:path w="13682" h="7365" extrusionOk="0">
                  <a:moveTo>
                    <a:pt x="12401" y="0"/>
                  </a:moveTo>
                  <a:cubicBezTo>
                    <a:pt x="12204" y="0"/>
                    <a:pt x="12024" y="11"/>
                    <a:pt x="11908" y="11"/>
                  </a:cubicBezTo>
                  <a:cubicBezTo>
                    <a:pt x="7950" y="138"/>
                    <a:pt x="3991" y="296"/>
                    <a:pt x="1" y="423"/>
                  </a:cubicBezTo>
                  <a:cubicBezTo>
                    <a:pt x="254" y="1278"/>
                    <a:pt x="254" y="2069"/>
                    <a:pt x="571" y="2893"/>
                  </a:cubicBezTo>
                  <a:cubicBezTo>
                    <a:pt x="856" y="3621"/>
                    <a:pt x="1236" y="4286"/>
                    <a:pt x="1679" y="4888"/>
                  </a:cubicBezTo>
                  <a:cubicBezTo>
                    <a:pt x="2629" y="6123"/>
                    <a:pt x="3959" y="6946"/>
                    <a:pt x="5448" y="7263"/>
                  </a:cubicBezTo>
                  <a:cubicBezTo>
                    <a:pt x="5815" y="7331"/>
                    <a:pt x="6187" y="7364"/>
                    <a:pt x="6559" y="7364"/>
                  </a:cubicBezTo>
                  <a:cubicBezTo>
                    <a:pt x="8788" y="7364"/>
                    <a:pt x="11017" y="6181"/>
                    <a:pt x="12130" y="4255"/>
                  </a:cubicBezTo>
                  <a:cubicBezTo>
                    <a:pt x="12542" y="3526"/>
                    <a:pt x="12795" y="2735"/>
                    <a:pt x="13048" y="1911"/>
                  </a:cubicBezTo>
                  <a:cubicBezTo>
                    <a:pt x="13175" y="1531"/>
                    <a:pt x="13682" y="613"/>
                    <a:pt x="13428" y="296"/>
                  </a:cubicBezTo>
                  <a:cubicBezTo>
                    <a:pt x="13259" y="43"/>
                    <a:pt x="12795" y="0"/>
                    <a:pt x="12401" y="0"/>
                  </a:cubicBez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5200;p43">
              <a:extLst>
                <a:ext uri="{FF2B5EF4-FFF2-40B4-BE49-F238E27FC236}">
                  <a16:creationId xmlns:a16="http://schemas.microsoft.com/office/drawing/2014/main" id="{A33AE314-201B-D911-7A21-F6588470BC6D}"/>
                </a:ext>
              </a:extLst>
            </p:cNvPr>
            <p:cNvSpPr/>
            <p:nvPr/>
          </p:nvSpPr>
          <p:spPr>
            <a:xfrm>
              <a:off x="4425863" y="2265274"/>
              <a:ext cx="266635" cy="371227"/>
            </a:xfrm>
            <a:custGeom>
              <a:avLst/>
              <a:gdLst/>
              <a:ahLst/>
              <a:cxnLst/>
              <a:rect l="l" t="t" r="r" b="b"/>
              <a:pathLst>
                <a:path w="8298" h="11553" extrusionOk="0">
                  <a:moveTo>
                    <a:pt x="2592" y="1"/>
                  </a:moveTo>
                  <a:cubicBezTo>
                    <a:pt x="2393" y="1"/>
                    <a:pt x="2194" y="7"/>
                    <a:pt x="1996" y="23"/>
                  </a:cubicBezTo>
                  <a:cubicBezTo>
                    <a:pt x="1932" y="23"/>
                    <a:pt x="1869" y="23"/>
                    <a:pt x="1837" y="87"/>
                  </a:cubicBezTo>
                  <a:cubicBezTo>
                    <a:pt x="1774" y="118"/>
                    <a:pt x="1774" y="182"/>
                    <a:pt x="1774" y="245"/>
                  </a:cubicBezTo>
                  <a:cubicBezTo>
                    <a:pt x="1679" y="1385"/>
                    <a:pt x="1774" y="2588"/>
                    <a:pt x="1711" y="3760"/>
                  </a:cubicBezTo>
                  <a:cubicBezTo>
                    <a:pt x="1616" y="4837"/>
                    <a:pt x="1394" y="5914"/>
                    <a:pt x="761" y="6800"/>
                  </a:cubicBezTo>
                  <a:cubicBezTo>
                    <a:pt x="0" y="7877"/>
                    <a:pt x="190" y="9334"/>
                    <a:pt x="1014" y="10284"/>
                  </a:cubicBezTo>
                  <a:cubicBezTo>
                    <a:pt x="1808" y="11180"/>
                    <a:pt x="3074" y="11552"/>
                    <a:pt x="4322" y="11552"/>
                  </a:cubicBezTo>
                  <a:cubicBezTo>
                    <a:pt x="5016" y="11552"/>
                    <a:pt x="5703" y="11438"/>
                    <a:pt x="6303" y="11234"/>
                  </a:cubicBezTo>
                  <a:cubicBezTo>
                    <a:pt x="7443" y="10822"/>
                    <a:pt x="8234" y="9936"/>
                    <a:pt x="8266" y="8701"/>
                  </a:cubicBezTo>
                  <a:cubicBezTo>
                    <a:pt x="8298" y="7339"/>
                    <a:pt x="7094" y="6357"/>
                    <a:pt x="6778" y="5059"/>
                  </a:cubicBezTo>
                  <a:cubicBezTo>
                    <a:pt x="6619" y="4330"/>
                    <a:pt x="6619" y="3602"/>
                    <a:pt x="6651" y="2842"/>
                  </a:cubicBezTo>
                  <a:cubicBezTo>
                    <a:pt x="6651" y="1987"/>
                    <a:pt x="6683" y="1132"/>
                    <a:pt x="6714" y="245"/>
                  </a:cubicBezTo>
                  <a:cubicBezTo>
                    <a:pt x="5970" y="107"/>
                    <a:pt x="5345" y="17"/>
                    <a:pt x="4590" y="17"/>
                  </a:cubicBezTo>
                  <a:cubicBezTo>
                    <a:pt x="4478" y="17"/>
                    <a:pt x="4363" y="19"/>
                    <a:pt x="4244" y="23"/>
                  </a:cubicBezTo>
                  <a:cubicBezTo>
                    <a:pt x="4135" y="28"/>
                    <a:pt x="4024" y="30"/>
                    <a:pt x="3913" y="30"/>
                  </a:cubicBezTo>
                  <a:cubicBezTo>
                    <a:pt x="3480" y="30"/>
                    <a:pt x="3037" y="1"/>
                    <a:pt x="2592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5201;p43">
              <a:extLst>
                <a:ext uri="{FF2B5EF4-FFF2-40B4-BE49-F238E27FC236}">
                  <a16:creationId xmlns:a16="http://schemas.microsoft.com/office/drawing/2014/main" id="{0343F580-9F6A-1798-9731-AA346C735018}"/>
                </a:ext>
              </a:extLst>
            </p:cNvPr>
            <p:cNvSpPr/>
            <p:nvPr/>
          </p:nvSpPr>
          <p:spPr>
            <a:xfrm>
              <a:off x="4531708" y="1854685"/>
              <a:ext cx="501685" cy="786861"/>
            </a:xfrm>
            <a:custGeom>
              <a:avLst/>
              <a:gdLst/>
              <a:ahLst/>
              <a:cxnLst/>
              <a:rect l="l" t="t" r="r" b="b"/>
              <a:pathLst>
                <a:path w="15613" h="24488" extrusionOk="0">
                  <a:moveTo>
                    <a:pt x="2308" y="1"/>
                  </a:moveTo>
                  <a:cubicBezTo>
                    <a:pt x="2215" y="1"/>
                    <a:pt x="2121" y="3"/>
                    <a:pt x="2027" y="7"/>
                  </a:cubicBezTo>
                  <a:cubicBezTo>
                    <a:pt x="1330" y="39"/>
                    <a:pt x="633" y="197"/>
                    <a:pt x="0" y="514"/>
                  </a:cubicBezTo>
                  <a:cubicBezTo>
                    <a:pt x="633" y="229"/>
                    <a:pt x="1330" y="70"/>
                    <a:pt x="2027" y="70"/>
                  </a:cubicBezTo>
                  <a:cubicBezTo>
                    <a:pt x="2115" y="66"/>
                    <a:pt x="2204" y="64"/>
                    <a:pt x="2292" y="64"/>
                  </a:cubicBezTo>
                  <a:cubicBezTo>
                    <a:pt x="2901" y="64"/>
                    <a:pt x="3509" y="158"/>
                    <a:pt x="4117" y="324"/>
                  </a:cubicBezTo>
                  <a:cubicBezTo>
                    <a:pt x="5479" y="640"/>
                    <a:pt x="6714" y="1337"/>
                    <a:pt x="7696" y="2351"/>
                  </a:cubicBezTo>
                  <a:cubicBezTo>
                    <a:pt x="8677" y="3332"/>
                    <a:pt x="9342" y="4631"/>
                    <a:pt x="9532" y="5992"/>
                  </a:cubicBezTo>
                  <a:cubicBezTo>
                    <a:pt x="9627" y="6689"/>
                    <a:pt x="9596" y="7386"/>
                    <a:pt x="9596" y="8083"/>
                  </a:cubicBezTo>
                  <a:cubicBezTo>
                    <a:pt x="9627" y="8811"/>
                    <a:pt x="9659" y="9539"/>
                    <a:pt x="9976" y="10204"/>
                  </a:cubicBezTo>
                  <a:cubicBezTo>
                    <a:pt x="10293" y="10869"/>
                    <a:pt x="10831" y="11376"/>
                    <a:pt x="11401" y="11788"/>
                  </a:cubicBezTo>
                  <a:cubicBezTo>
                    <a:pt x="11971" y="12200"/>
                    <a:pt x="12604" y="12516"/>
                    <a:pt x="13206" y="12896"/>
                  </a:cubicBezTo>
                  <a:cubicBezTo>
                    <a:pt x="13491" y="13055"/>
                    <a:pt x="13776" y="13245"/>
                    <a:pt x="13966" y="13530"/>
                  </a:cubicBezTo>
                  <a:cubicBezTo>
                    <a:pt x="14156" y="13783"/>
                    <a:pt x="14219" y="14131"/>
                    <a:pt x="14219" y="14480"/>
                  </a:cubicBezTo>
                  <a:cubicBezTo>
                    <a:pt x="14219" y="14828"/>
                    <a:pt x="14188" y="15176"/>
                    <a:pt x="14093" y="15493"/>
                  </a:cubicBezTo>
                  <a:cubicBezTo>
                    <a:pt x="14029" y="15842"/>
                    <a:pt x="13871" y="16158"/>
                    <a:pt x="13744" y="16475"/>
                  </a:cubicBezTo>
                  <a:cubicBezTo>
                    <a:pt x="13586" y="16792"/>
                    <a:pt x="13491" y="17172"/>
                    <a:pt x="13554" y="17552"/>
                  </a:cubicBezTo>
                  <a:cubicBezTo>
                    <a:pt x="13586" y="17900"/>
                    <a:pt x="13713" y="18248"/>
                    <a:pt x="13871" y="18565"/>
                  </a:cubicBezTo>
                  <a:cubicBezTo>
                    <a:pt x="14188" y="19198"/>
                    <a:pt x="14536" y="19800"/>
                    <a:pt x="14853" y="20433"/>
                  </a:cubicBezTo>
                  <a:cubicBezTo>
                    <a:pt x="15170" y="21035"/>
                    <a:pt x="15423" y="21700"/>
                    <a:pt x="15486" y="22397"/>
                  </a:cubicBezTo>
                  <a:cubicBezTo>
                    <a:pt x="15581" y="23094"/>
                    <a:pt x="15486" y="23822"/>
                    <a:pt x="15265" y="24487"/>
                  </a:cubicBezTo>
                  <a:cubicBezTo>
                    <a:pt x="15518" y="23822"/>
                    <a:pt x="15613" y="23125"/>
                    <a:pt x="15550" y="22397"/>
                  </a:cubicBezTo>
                  <a:cubicBezTo>
                    <a:pt x="15486" y="21700"/>
                    <a:pt x="15233" y="21035"/>
                    <a:pt x="14948" y="20370"/>
                  </a:cubicBezTo>
                  <a:cubicBezTo>
                    <a:pt x="14631" y="19737"/>
                    <a:pt x="14283" y="19135"/>
                    <a:pt x="13966" y="18502"/>
                  </a:cubicBezTo>
                  <a:cubicBezTo>
                    <a:pt x="13839" y="18185"/>
                    <a:pt x="13713" y="17868"/>
                    <a:pt x="13681" y="17520"/>
                  </a:cubicBezTo>
                  <a:cubicBezTo>
                    <a:pt x="13649" y="17203"/>
                    <a:pt x="13744" y="16855"/>
                    <a:pt x="13871" y="16538"/>
                  </a:cubicBezTo>
                  <a:cubicBezTo>
                    <a:pt x="14029" y="16222"/>
                    <a:pt x="14188" y="15905"/>
                    <a:pt x="14283" y="15556"/>
                  </a:cubicBezTo>
                  <a:cubicBezTo>
                    <a:pt x="14378" y="15208"/>
                    <a:pt x="14409" y="14860"/>
                    <a:pt x="14409" y="14480"/>
                  </a:cubicBezTo>
                  <a:cubicBezTo>
                    <a:pt x="14409" y="14131"/>
                    <a:pt x="14346" y="13751"/>
                    <a:pt x="14124" y="13435"/>
                  </a:cubicBezTo>
                  <a:cubicBezTo>
                    <a:pt x="13903" y="13118"/>
                    <a:pt x="13586" y="12928"/>
                    <a:pt x="13301" y="12738"/>
                  </a:cubicBezTo>
                  <a:cubicBezTo>
                    <a:pt x="12699" y="12358"/>
                    <a:pt x="12066" y="12041"/>
                    <a:pt x="11496" y="11630"/>
                  </a:cubicBezTo>
                  <a:cubicBezTo>
                    <a:pt x="10958" y="11250"/>
                    <a:pt x="10451" y="10743"/>
                    <a:pt x="10166" y="10109"/>
                  </a:cubicBezTo>
                  <a:cubicBezTo>
                    <a:pt x="9881" y="9508"/>
                    <a:pt x="9817" y="8779"/>
                    <a:pt x="9786" y="8114"/>
                  </a:cubicBezTo>
                  <a:cubicBezTo>
                    <a:pt x="9786" y="7418"/>
                    <a:pt x="9817" y="6689"/>
                    <a:pt x="9722" y="5992"/>
                  </a:cubicBezTo>
                  <a:cubicBezTo>
                    <a:pt x="9532" y="4567"/>
                    <a:pt x="8804" y="3237"/>
                    <a:pt x="7822" y="2256"/>
                  </a:cubicBezTo>
                  <a:cubicBezTo>
                    <a:pt x="6809" y="1242"/>
                    <a:pt x="5510" y="545"/>
                    <a:pt x="4149" y="229"/>
                  </a:cubicBezTo>
                  <a:cubicBezTo>
                    <a:pt x="3542" y="91"/>
                    <a:pt x="2935" y="1"/>
                    <a:pt x="230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5202;p43">
              <a:extLst>
                <a:ext uri="{FF2B5EF4-FFF2-40B4-BE49-F238E27FC236}">
                  <a16:creationId xmlns:a16="http://schemas.microsoft.com/office/drawing/2014/main" id="{A300F189-A8D6-6617-0607-B3D1DC7F436A}"/>
                </a:ext>
              </a:extLst>
            </p:cNvPr>
            <p:cNvSpPr/>
            <p:nvPr/>
          </p:nvSpPr>
          <p:spPr>
            <a:xfrm>
              <a:off x="4475733" y="2265274"/>
              <a:ext cx="166896" cy="185437"/>
            </a:xfrm>
            <a:custGeom>
              <a:avLst/>
              <a:gdLst/>
              <a:ahLst/>
              <a:cxnLst/>
              <a:rect l="l" t="t" r="r" b="b"/>
              <a:pathLst>
                <a:path w="5194" h="5771" extrusionOk="0">
                  <a:moveTo>
                    <a:pt x="1021" y="1"/>
                  </a:moveTo>
                  <a:cubicBezTo>
                    <a:pt x="827" y="1"/>
                    <a:pt x="634" y="7"/>
                    <a:pt x="444" y="23"/>
                  </a:cubicBezTo>
                  <a:cubicBezTo>
                    <a:pt x="380" y="23"/>
                    <a:pt x="317" y="23"/>
                    <a:pt x="254" y="55"/>
                  </a:cubicBezTo>
                  <a:cubicBezTo>
                    <a:pt x="222" y="87"/>
                    <a:pt x="222" y="150"/>
                    <a:pt x="222" y="213"/>
                  </a:cubicBezTo>
                  <a:cubicBezTo>
                    <a:pt x="127" y="1385"/>
                    <a:pt x="222" y="2557"/>
                    <a:pt x="127" y="3729"/>
                  </a:cubicBezTo>
                  <a:cubicBezTo>
                    <a:pt x="95" y="4077"/>
                    <a:pt x="64" y="4425"/>
                    <a:pt x="0" y="4742"/>
                  </a:cubicBezTo>
                  <a:cubicBezTo>
                    <a:pt x="127" y="4837"/>
                    <a:pt x="254" y="4932"/>
                    <a:pt x="380" y="5027"/>
                  </a:cubicBezTo>
                  <a:cubicBezTo>
                    <a:pt x="1024" y="5515"/>
                    <a:pt x="1823" y="5770"/>
                    <a:pt x="2624" y="5770"/>
                  </a:cubicBezTo>
                  <a:cubicBezTo>
                    <a:pt x="2967" y="5770"/>
                    <a:pt x="3310" y="5723"/>
                    <a:pt x="3642" y="5629"/>
                  </a:cubicBezTo>
                  <a:cubicBezTo>
                    <a:pt x="4212" y="5470"/>
                    <a:pt x="4719" y="5217"/>
                    <a:pt x="5194" y="4900"/>
                  </a:cubicBezTo>
                  <a:cubicBezTo>
                    <a:pt x="5036" y="4204"/>
                    <a:pt x="5067" y="3539"/>
                    <a:pt x="5067" y="2842"/>
                  </a:cubicBezTo>
                  <a:cubicBezTo>
                    <a:pt x="5099" y="1987"/>
                    <a:pt x="5099" y="1100"/>
                    <a:pt x="5162" y="245"/>
                  </a:cubicBezTo>
                  <a:cubicBezTo>
                    <a:pt x="4486" y="95"/>
                    <a:pt x="3908" y="4"/>
                    <a:pt x="3242" y="4"/>
                  </a:cubicBezTo>
                  <a:cubicBezTo>
                    <a:pt x="3066" y="4"/>
                    <a:pt x="2884" y="10"/>
                    <a:pt x="2692" y="23"/>
                  </a:cubicBezTo>
                  <a:cubicBezTo>
                    <a:pt x="2578" y="28"/>
                    <a:pt x="2463" y="30"/>
                    <a:pt x="2349" y="30"/>
                  </a:cubicBezTo>
                  <a:cubicBezTo>
                    <a:pt x="1903" y="30"/>
                    <a:pt x="1458" y="1"/>
                    <a:pt x="1021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5203;p43">
              <a:extLst>
                <a:ext uri="{FF2B5EF4-FFF2-40B4-BE49-F238E27FC236}">
                  <a16:creationId xmlns:a16="http://schemas.microsoft.com/office/drawing/2014/main" id="{6A5F0956-3C1E-98ED-AF2B-8612FA2ECB11}"/>
                </a:ext>
              </a:extLst>
            </p:cNvPr>
            <p:cNvSpPr/>
            <p:nvPr/>
          </p:nvSpPr>
          <p:spPr>
            <a:xfrm>
              <a:off x="4333257" y="1908925"/>
              <a:ext cx="413192" cy="500046"/>
            </a:xfrm>
            <a:custGeom>
              <a:avLst/>
              <a:gdLst/>
              <a:ahLst/>
              <a:cxnLst/>
              <a:rect l="l" t="t" r="r" b="b"/>
              <a:pathLst>
                <a:path w="12859" h="15562" extrusionOk="0">
                  <a:moveTo>
                    <a:pt x="7233" y="1"/>
                  </a:moveTo>
                  <a:cubicBezTo>
                    <a:pt x="5805" y="1"/>
                    <a:pt x="4344" y="543"/>
                    <a:pt x="3199" y="1676"/>
                  </a:cubicBezTo>
                  <a:cubicBezTo>
                    <a:pt x="1" y="4811"/>
                    <a:pt x="1362" y="12253"/>
                    <a:pt x="4814" y="14819"/>
                  </a:cubicBezTo>
                  <a:cubicBezTo>
                    <a:pt x="5480" y="15307"/>
                    <a:pt x="6285" y="15562"/>
                    <a:pt x="7089" y="15562"/>
                  </a:cubicBezTo>
                  <a:cubicBezTo>
                    <a:pt x="7433" y="15562"/>
                    <a:pt x="7776" y="15515"/>
                    <a:pt x="8108" y="15420"/>
                  </a:cubicBezTo>
                  <a:cubicBezTo>
                    <a:pt x="11465" y="14470"/>
                    <a:pt x="12858" y="10290"/>
                    <a:pt x="12795" y="6711"/>
                  </a:cubicBezTo>
                  <a:cubicBezTo>
                    <a:pt x="12763" y="5571"/>
                    <a:pt x="12605" y="4494"/>
                    <a:pt x="12288" y="3576"/>
                  </a:cubicBezTo>
                  <a:cubicBezTo>
                    <a:pt x="11487" y="1248"/>
                    <a:pt x="9397" y="1"/>
                    <a:pt x="7233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5204;p43">
              <a:extLst>
                <a:ext uri="{FF2B5EF4-FFF2-40B4-BE49-F238E27FC236}">
                  <a16:creationId xmlns:a16="http://schemas.microsoft.com/office/drawing/2014/main" id="{1CE821CA-5619-C798-EB46-1DA9742465F3}"/>
                </a:ext>
              </a:extLst>
            </p:cNvPr>
            <p:cNvSpPr/>
            <p:nvPr/>
          </p:nvSpPr>
          <p:spPr>
            <a:xfrm>
              <a:off x="4370917" y="1889613"/>
              <a:ext cx="383662" cy="341826"/>
            </a:xfrm>
            <a:custGeom>
              <a:avLst/>
              <a:gdLst/>
              <a:ahLst/>
              <a:cxnLst/>
              <a:rect l="l" t="t" r="r" b="b"/>
              <a:pathLst>
                <a:path w="11940" h="10638" extrusionOk="0">
                  <a:moveTo>
                    <a:pt x="6421" y="0"/>
                  </a:moveTo>
                  <a:cubicBezTo>
                    <a:pt x="5124" y="0"/>
                    <a:pt x="3796" y="446"/>
                    <a:pt x="2692" y="1390"/>
                  </a:cubicBezTo>
                  <a:cubicBezTo>
                    <a:pt x="2217" y="1802"/>
                    <a:pt x="1869" y="2309"/>
                    <a:pt x="1520" y="2815"/>
                  </a:cubicBezTo>
                  <a:cubicBezTo>
                    <a:pt x="1204" y="3290"/>
                    <a:pt x="792" y="3607"/>
                    <a:pt x="539" y="4114"/>
                  </a:cubicBezTo>
                  <a:cubicBezTo>
                    <a:pt x="285" y="4620"/>
                    <a:pt x="95" y="5190"/>
                    <a:pt x="32" y="5761"/>
                  </a:cubicBezTo>
                  <a:cubicBezTo>
                    <a:pt x="0" y="6331"/>
                    <a:pt x="159" y="6806"/>
                    <a:pt x="190" y="7344"/>
                  </a:cubicBezTo>
                  <a:cubicBezTo>
                    <a:pt x="159" y="6806"/>
                    <a:pt x="412" y="6236"/>
                    <a:pt x="824" y="5856"/>
                  </a:cubicBezTo>
                  <a:cubicBezTo>
                    <a:pt x="1172" y="5571"/>
                    <a:pt x="1584" y="5412"/>
                    <a:pt x="1964" y="5190"/>
                  </a:cubicBezTo>
                  <a:cubicBezTo>
                    <a:pt x="2344" y="4969"/>
                    <a:pt x="2724" y="4684"/>
                    <a:pt x="2851" y="4272"/>
                  </a:cubicBezTo>
                  <a:cubicBezTo>
                    <a:pt x="4086" y="5856"/>
                    <a:pt x="5986" y="6362"/>
                    <a:pt x="7854" y="6837"/>
                  </a:cubicBezTo>
                  <a:cubicBezTo>
                    <a:pt x="9406" y="7217"/>
                    <a:pt x="11148" y="8199"/>
                    <a:pt x="11180" y="10036"/>
                  </a:cubicBezTo>
                  <a:cubicBezTo>
                    <a:pt x="11180" y="10258"/>
                    <a:pt x="11180" y="10321"/>
                    <a:pt x="11306" y="10638"/>
                  </a:cubicBezTo>
                  <a:cubicBezTo>
                    <a:pt x="11401" y="10353"/>
                    <a:pt x="11433" y="10163"/>
                    <a:pt x="11465" y="9877"/>
                  </a:cubicBezTo>
                  <a:cubicBezTo>
                    <a:pt x="11496" y="9561"/>
                    <a:pt x="11591" y="9276"/>
                    <a:pt x="11655" y="8959"/>
                  </a:cubicBezTo>
                  <a:cubicBezTo>
                    <a:pt x="11781" y="8357"/>
                    <a:pt x="11845" y="7724"/>
                    <a:pt x="11876" y="7091"/>
                  </a:cubicBezTo>
                  <a:cubicBezTo>
                    <a:pt x="11940" y="5951"/>
                    <a:pt x="11845" y="4874"/>
                    <a:pt x="11623" y="3955"/>
                  </a:cubicBezTo>
                  <a:cubicBezTo>
                    <a:pt x="10953" y="1419"/>
                    <a:pt x="8736" y="0"/>
                    <a:pt x="6421" y="0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5205;p43">
              <a:extLst>
                <a:ext uri="{FF2B5EF4-FFF2-40B4-BE49-F238E27FC236}">
                  <a16:creationId xmlns:a16="http://schemas.microsoft.com/office/drawing/2014/main" id="{EB83BCC1-4380-DF20-5840-C24AB8885016}"/>
                </a:ext>
              </a:extLst>
            </p:cNvPr>
            <p:cNvSpPr/>
            <p:nvPr/>
          </p:nvSpPr>
          <p:spPr>
            <a:xfrm>
              <a:off x="4315970" y="1867506"/>
              <a:ext cx="491531" cy="373862"/>
            </a:xfrm>
            <a:custGeom>
              <a:avLst/>
              <a:gdLst/>
              <a:ahLst/>
              <a:cxnLst/>
              <a:rect l="l" t="t" r="r" b="b"/>
              <a:pathLst>
                <a:path w="15297" h="11635" extrusionOk="0">
                  <a:moveTo>
                    <a:pt x="8736" y="1"/>
                  </a:moveTo>
                  <a:cubicBezTo>
                    <a:pt x="8568" y="1"/>
                    <a:pt x="8401" y="7"/>
                    <a:pt x="8234" y="20"/>
                  </a:cubicBezTo>
                  <a:cubicBezTo>
                    <a:pt x="7442" y="83"/>
                    <a:pt x="6841" y="495"/>
                    <a:pt x="6112" y="811"/>
                  </a:cubicBezTo>
                  <a:cubicBezTo>
                    <a:pt x="5416" y="1128"/>
                    <a:pt x="4592" y="1318"/>
                    <a:pt x="3832" y="1572"/>
                  </a:cubicBezTo>
                  <a:cubicBezTo>
                    <a:pt x="3009" y="1857"/>
                    <a:pt x="2122" y="2142"/>
                    <a:pt x="1457" y="2712"/>
                  </a:cubicBezTo>
                  <a:cubicBezTo>
                    <a:pt x="950" y="3155"/>
                    <a:pt x="602" y="3725"/>
                    <a:pt x="349" y="4327"/>
                  </a:cubicBezTo>
                  <a:cubicBezTo>
                    <a:pt x="32" y="5055"/>
                    <a:pt x="0" y="5847"/>
                    <a:pt x="95" y="6639"/>
                  </a:cubicBezTo>
                  <a:cubicBezTo>
                    <a:pt x="159" y="7272"/>
                    <a:pt x="254" y="7937"/>
                    <a:pt x="539" y="8539"/>
                  </a:cubicBezTo>
                  <a:cubicBezTo>
                    <a:pt x="792" y="9077"/>
                    <a:pt x="1362" y="9457"/>
                    <a:pt x="1900" y="9710"/>
                  </a:cubicBezTo>
                  <a:cubicBezTo>
                    <a:pt x="1837" y="9679"/>
                    <a:pt x="1900" y="8760"/>
                    <a:pt x="1900" y="8634"/>
                  </a:cubicBezTo>
                  <a:cubicBezTo>
                    <a:pt x="1869" y="7810"/>
                    <a:pt x="1932" y="6987"/>
                    <a:pt x="2185" y="6227"/>
                  </a:cubicBezTo>
                  <a:cubicBezTo>
                    <a:pt x="2407" y="5467"/>
                    <a:pt x="2914" y="4992"/>
                    <a:pt x="3547" y="4517"/>
                  </a:cubicBezTo>
                  <a:cubicBezTo>
                    <a:pt x="3801" y="4358"/>
                    <a:pt x="4054" y="4168"/>
                    <a:pt x="4244" y="3915"/>
                  </a:cubicBezTo>
                  <a:cubicBezTo>
                    <a:pt x="4371" y="3820"/>
                    <a:pt x="4814" y="3282"/>
                    <a:pt x="4751" y="3092"/>
                  </a:cubicBezTo>
                  <a:lnTo>
                    <a:pt x="4751" y="3092"/>
                  </a:lnTo>
                  <a:cubicBezTo>
                    <a:pt x="5099" y="3883"/>
                    <a:pt x="5669" y="4707"/>
                    <a:pt x="6366" y="5213"/>
                  </a:cubicBezTo>
                  <a:cubicBezTo>
                    <a:pt x="7696" y="6195"/>
                    <a:pt x="9184" y="6892"/>
                    <a:pt x="10673" y="7462"/>
                  </a:cubicBezTo>
                  <a:lnTo>
                    <a:pt x="11021" y="7620"/>
                  </a:lnTo>
                  <a:cubicBezTo>
                    <a:pt x="11433" y="7779"/>
                    <a:pt x="11813" y="7969"/>
                    <a:pt x="12161" y="8285"/>
                  </a:cubicBezTo>
                  <a:cubicBezTo>
                    <a:pt x="12921" y="8950"/>
                    <a:pt x="12985" y="10027"/>
                    <a:pt x="12953" y="10977"/>
                  </a:cubicBezTo>
                  <a:cubicBezTo>
                    <a:pt x="12953" y="11072"/>
                    <a:pt x="12953" y="11199"/>
                    <a:pt x="12985" y="11294"/>
                  </a:cubicBezTo>
                  <a:cubicBezTo>
                    <a:pt x="13067" y="11542"/>
                    <a:pt x="13315" y="11635"/>
                    <a:pt x="13577" y="11635"/>
                  </a:cubicBezTo>
                  <a:cubicBezTo>
                    <a:pt x="13817" y="11635"/>
                    <a:pt x="14069" y="11558"/>
                    <a:pt x="14220" y="11452"/>
                  </a:cubicBezTo>
                  <a:cubicBezTo>
                    <a:pt x="14505" y="11199"/>
                    <a:pt x="14758" y="10851"/>
                    <a:pt x="14885" y="10502"/>
                  </a:cubicBezTo>
                  <a:cubicBezTo>
                    <a:pt x="15296" y="9267"/>
                    <a:pt x="15265" y="7905"/>
                    <a:pt x="15201" y="6575"/>
                  </a:cubicBezTo>
                  <a:cubicBezTo>
                    <a:pt x="15170" y="5847"/>
                    <a:pt x="15138" y="5087"/>
                    <a:pt x="14948" y="4390"/>
                  </a:cubicBezTo>
                  <a:cubicBezTo>
                    <a:pt x="14726" y="3630"/>
                    <a:pt x="14315" y="2965"/>
                    <a:pt x="13808" y="2363"/>
                  </a:cubicBezTo>
                  <a:cubicBezTo>
                    <a:pt x="12527" y="821"/>
                    <a:pt x="10632" y="1"/>
                    <a:pt x="873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5206;p43">
              <a:extLst>
                <a:ext uri="{FF2B5EF4-FFF2-40B4-BE49-F238E27FC236}">
                  <a16:creationId xmlns:a16="http://schemas.microsoft.com/office/drawing/2014/main" id="{42CA3898-792D-B853-1280-EC79656984ED}"/>
                </a:ext>
              </a:extLst>
            </p:cNvPr>
            <p:cNvSpPr/>
            <p:nvPr/>
          </p:nvSpPr>
          <p:spPr>
            <a:xfrm>
              <a:off x="4092103" y="2973249"/>
              <a:ext cx="924002" cy="20372"/>
            </a:xfrm>
            <a:custGeom>
              <a:avLst/>
              <a:gdLst/>
              <a:ahLst/>
              <a:cxnLst/>
              <a:rect l="l" t="t" r="r" b="b"/>
              <a:pathLst>
                <a:path w="28756" h="634" extrusionOk="0">
                  <a:moveTo>
                    <a:pt x="28471" y="0"/>
                  </a:moveTo>
                  <a:lnTo>
                    <a:pt x="222" y="64"/>
                  </a:lnTo>
                  <a:lnTo>
                    <a:pt x="0" y="634"/>
                  </a:lnTo>
                  <a:lnTo>
                    <a:pt x="28756" y="634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rgbClr val="BDC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5207;p43">
              <a:extLst>
                <a:ext uri="{FF2B5EF4-FFF2-40B4-BE49-F238E27FC236}">
                  <a16:creationId xmlns:a16="http://schemas.microsoft.com/office/drawing/2014/main" id="{6939E20B-EFAA-021F-8622-68DAEB5A6320}"/>
                </a:ext>
              </a:extLst>
            </p:cNvPr>
            <p:cNvSpPr/>
            <p:nvPr/>
          </p:nvSpPr>
          <p:spPr>
            <a:xfrm>
              <a:off x="4450284" y="3733376"/>
              <a:ext cx="480349" cy="175058"/>
            </a:xfrm>
            <a:custGeom>
              <a:avLst/>
              <a:gdLst/>
              <a:ahLst/>
              <a:cxnLst/>
              <a:rect l="l" t="t" r="r" b="b"/>
              <a:pathLst>
                <a:path w="14949" h="5448" extrusionOk="0">
                  <a:moveTo>
                    <a:pt x="13460" y="1"/>
                  </a:moveTo>
                  <a:cubicBezTo>
                    <a:pt x="13048" y="1"/>
                    <a:pt x="12605" y="32"/>
                    <a:pt x="12161" y="64"/>
                  </a:cubicBezTo>
                  <a:cubicBezTo>
                    <a:pt x="10483" y="286"/>
                    <a:pt x="8868" y="951"/>
                    <a:pt x="7158" y="1141"/>
                  </a:cubicBezTo>
                  <a:cubicBezTo>
                    <a:pt x="6740" y="1189"/>
                    <a:pt x="6326" y="1205"/>
                    <a:pt x="5914" y="1205"/>
                  </a:cubicBezTo>
                  <a:cubicBezTo>
                    <a:pt x="5233" y="1205"/>
                    <a:pt x="4555" y="1161"/>
                    <a:pt x="3864" y="1141"/>
                  </a:cubicBezTo>
                  <a:cubicBezTo>
                    <a:pt x="3437" y="1109"/>
                    <a:pt x="2890" y="1038"/>
                    <a:pt x="2352" y="1038"/>
                  </a:cubicBezTo>
                  <a:cubicBezTo>
                    <a:pt x="1814" y="1038"/>
                    <a:pt x="1283" y="1109"/>
                    <a:pt x="887" y="1363"/>
                  </a:cubicBezTo>
                  <a:cubicBezTo>
                    <a:pt x="571" y="1553"/>
                    <a:pt x="64" y="2059"/>
                    <a:pt x="32" y="2439"/>
                  </a:cubicBezTo>
                  <a:cubicBezTo>
                    <a:pt x="1" y="2946"/>
                    <a:pt x="539" y="3453"/>
                    <a:pt x="887" y="3706"/>
                  </a:cubicBezTo>
                  <a:cubicBezTo>
                    <a:pt x="1521" y="4181"/>
                    <a:pt x="2312" y="4466"/>
                    <a:pt x="3136" y="4656"/>
                  </a:cubicBezTo>
                  <a:cubicBezTo>
                    <a:pt x="4213" y="4910"/>
                    <a:pt x="5353" y="5005"/>
                    <a:pt x="6366" y="5163"/>
                  </a:cubicBezTo>
                  <a:cubicBezTo>
                    <a:pt x="6809" y="5258"/>
                    <a:pt x="7253" y="5321"/>
                    <a:pt x="7728" y="5385"/>
                  </a:cubicBezTo>
                  <a:cubicBezTo>
                    <a:pt x="8425" y="5448"/>
                    <a:pt x="9185" y="5448"/>
                    <a:pt x="9913" y="5448"/>
                  </a:cubicBezTo>
                  <a:lnTo>
                    <a:pt x="11496" y="5448"/>
                  </a:lnTo>
                  <a:cubicBezTo>
                    <a:pt x="11781" y="5448"/>
                    <a:pt x="12098" y="5448"/>
                    <a:pt x="12351" y="5321"/>
                  </a:cubicBezTo>
                  <a:cubicBezTo>
                    <a:pt x="12636" y="5163"/>
                    <a:pt x="12827" y="4846"/>
                    <a:pt x="12985" y="4561"/>
                  </a:cubicBezTo>
                  <a:cubicBezTo>
                    <a:pt x="13333" y="3959"/>
                    <a:pt x="13745" y="3389"/>
                    <a:pt x="14030" y="2756"/>
                  </a:cubicBezTo>
                  <a:cubicBezTo>
                    <a:pt x="14188" y="2376"/>
                    <a:pt x="14252" y="2091"/>
                    <a:pt x="14505" y="1743"/>
                  </a:cubicBezTo>
                  <a:cubicBezTo>
                    <a:pt x="14727" y="1426"/>
                    <a:pt x="14948" y="1014"/>
                    <a:pt x="14790" y="603"/>
                  </a:cubicBezTo>
                  <a:cubicBezTo>
                    <a:pt x="14600" y="128"/>
                    <a:pt x="13967" y="32"/>
                    <a:pt x="13460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5208;p43">
              <a:extLst>
                <a:ext uri="{FF2B5EF4-FFF2-40B4-BE49-F238E27FC236}">
                  <a16:creationId xmlns:a16="http://schemas.microsoft.com/office/drawing/2014/main" id="{039ECF8B-3AD6-4170-9266-5A88A271F3A9}"/>
                </a:ext>
              </a:extLst>
            </p:cNvPr>
            <p:cNvSpPr/>
            <p:nvPr/>
          </p:nvSpPr>
          <p:spPr>
            <a:xfrm>
              <a:off x="4461466" y="3733376"/>
              <a:ext cx="469167" cy="160823"/>
            </a:xfrm>
            <a:custGeom>
              <a:avLst/>
              <a:gdLst/>
              <a:ahLst/>
              <a:cxnLst/>
              <a:rect l="l" t="t" r="r" b="b"/>
              <a:pathLst>
                <a:path w="14601" h="5005" extrusionOk="0">
                  <a:moveTo>
                    <a:pt x="13112" y="1"/>
                  </a:moveTo>
                  <a:cubicBezTo>
                    <a:pt x="12700" y="1"/>
                    <a:pt x="12257" y="32"/>
                    <a:pt x="11813" y="64"/>
                  </a:cubicBezTo>
                  <a:cubicBezTo>
                    <a:pt x="10135" y="286"/>
                    <a:pt x="8520" y="951"/>
                    <a:pt x="6810" y="1141"/>
                  </a:cubicBezTo>
                  <a:cubicBezTo>
                    <a:pt x="6409" y="1184"/>
                    <a:pt x="6003" y="1201"/>
                    <a:pt x="5595" y="1201"/>
                  </a:cubicBezTo>
                  <a:cubicBezTo>
                    <a:pt x="5100" y="1201"/>
                    <a:pt x="4604" y="1176"/>
                    <a:pt x="4118" y="1141"/>
                  </a:cubicBezTo>
                  <a:cubicBezTo>
                    <a:pt x="3453" y="1458"/>
                    <a:pt x="1109" y="2218"/>
                    <a:pt x="1" y="3231"/>
                  </a:cubicBezTo>
                  <a:cubicBezTo>
                    <a:pt x="159" y="3421"/>
                    <a:pt x="381" y="3579"/>
                    <a:pt x="539" y="3706"/>
                  </a:cubicBezTo>
                  <a:cubicBezTo>
                    <a:pt x="1173" y="4181"/>
                    <a:pt x="1964" y="4466"/>
                    <a:pt x="2788" y="4656"/>
                  </a:cubicBezTo>
                  <a:cubicBezTo>
                    <a:pt x="3453" y="4814"/>
                    <a:pt x="4150" y="4910"/>
                    <a:pt x="4846" y="5005"/>
                  </a:cubicBezTo>
                  <a:cubicBezTo>
                    <a:pt x="7126" y="4593"/>
                    <a:pt x="9375" y="3896"/>
                    <a:pt x="11592" y="3358"/>
                  </a:cubicBezTo>
                  <a:cubicBezTo>
                    <a:pt x="12257" y="3168"/>
                    <a:pt x="12954" y="3009"/>
                    <a:pt x="13650" y="2819"/>
                  </a:cubicBezTo>
                  <a:cubicBezTo>
                    <a:pt x="13650" y="2788"/>
                    <a:pt x="13650" y="2788"/>
                    <a:pt x="13682" y="2756"/>
                  </a:cubicBezTo>
                  <a:cubicBezTo>
                    <a:pt x="13840" y="2376"/>
                    <a:pt x="13904" y="2059"/>
                    <a:pt x="14157" y="1743"/>
                  </a:cubicBezTo>
                  <a:cubicBezTo>
                    <a:pt x="14379" y="1426"/>
                    <a:pt x="14600" y="1014"/>
                    <a:pt x="14442" y="603"/>
                  </a:cubicBezTo>
                  <a:cubicBezTo>
                    <a:pt x="14252" y="128"/>
                    <a:pt x="13650" y="1"/>
                    <a:pt x="13112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5209;p43">
              <a:extLst>
                <a:ext uri="{FF2B5EF4-FFF2-40B4-BE49-F238E27FC236}">
                  <a16:creationId xmlns:a16="http://schemas.microsoft.com/office/drawing/2014/main" id="{0B2965F2-9BBE-BBEB-08E5-44730BEFC37F}"/>
                </a:ext>
              </a:extLst>
            </p:cNvPr>
            <p:cNvSpPr/>
            <p:nvPr/>
          </p:nvSpPr>
          <p:spPr>
            <a:xfrm>
              <a:off x="4097180" y="2964092"/>
              <a:ext cx="913848" cy="613634"/>
            </a:xfrm>
            <a:custGeom>
              <a:avLst/>
              <a:gdLst/>
              <a:ahLst/>
              <a:cxnLst/>
              <a:rect l="l" t="t" r="r" b="b"/>
              <a:pathLst>
                <a:path w="28440" h="19097" extrusionOk="0">
                  <a:moveTo>
                    <a:pt x="570" y="0"/>
                  </a:moveTo>
                  <a:cubicBezTo>
                    <a:pt x="254" y="0"/>
                    <a:pt x="0" y="285"/>
                    <a:pt x="32" y="634"/>
                  </a:cubicBezTo>
                  <a:lnTo>
                    <a:pt x="1806" y="19096"/>
                  </a:lnTo>
                  <a:lnTo>
                    <a:pt x="26634" y="19096"/>
                  </a:lnTo>
                  <a:lnTo>
                    <a:pt x="28408" y="634"/>
                  </a:lnTo>
                  <a:cubicBezTo>
                    <a:pt x="28439" y="285"/>
                    <a:pt x="28186" y="0"/>
                    <a:pt x="27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5210;p43">
              <a:extLst>
                <a:ext uri="{FF2B5EF4-FFF2-40B4-BE49-F238E27FC236}">
                  <a16:creationId xmlns:a16="http://schemas.microsoft.com/office/drawing/2014/main" id="{1D2072D9-8D58-5E8A-D00C-4B0E2A3C6FC5}"/>
                </a:ext>
              </a:extLst>
            </p:cNvPr>
            <p:cNvSpPr/>
            <p:nvPr/>
          </p:nvSpPr>
          <p:spPr>
            <a:xfrm>
              <a:off x="4670102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954" y="1"/>
                  </a:moveTo>
                  <a:cubicBezTo>
                    <a:pt x="4094" y="1"/>
                    <a:pt x="3211" y="222"/>
                    <a:pt x="2280" y="696"/>
                  </a:cubicBezTo>
                  <a:cubicBezTo>
                    <a:pt x="2914" y="1013"/>
                    <a:pt x="3484" y="1583"/>
                    <a:pt x="3484" y="2280"/>
                  </a:cubicBezTo>
                  <a:cubicBezTo>
                    <a:pt x="3484" y="3008"/>
                    <a:pt x="3294" y="3705"/>
                    <a:pt x="2787" y="4243"/>
                  </a:cubicBezTo>
                  <a:cubicBezTo>
                    <a:pt x="2154" y="4940"/>
                    <a:pt x="950" y="5162"/>
                    <a:pt x="0" y="5225"/>
                  </a:cubicBezTo>
                  <a:cubicBezTo>
                    <a:pt x="950" y="5415"/>
                    <a:pt x="1362" y="5637"/>
                    <a:pt x="2185" y="5732"/>
                  </a:cubicBezTo>
                  <a:cubicBezTo>
                    <a:pt x="2882" y="5795"/>
                    <a:pt x="3325" y="5890"/>
                    <a:pt x="4022" y="5922"/>
                  </a:cubicBezTo>
                  <a:cubicBezTo>
                    <a:pt x="4076" y="5924"/>
                    <a:pt x="4130" y="5925"/>
                    <a:pt x="4184" y="5925"/>
                  </a:cubicBezTo>
                  <a:cubicBezTo>
                    <a:pt x="4985" y="5925"/>
                    <a:pt x="5780" y="5708"/>
                    <a:pt x="6492" y="5352"/>
                  </a:cubicBezTo>
                  <a:cubicBezTo>
                    <a:pt x="8171" y="4465"/>
                    <a:pt x="9501" y="1931"/>
                    <a:pt x="7474" y="633"/>
                  </a:cubicBezTo>
                  <a:cubicBezTo>
                    <a:pt x="7316" y="538"/>
                    <a:pt x="7157" y="475"/>
                    <a:pt x="6999" y="411"/>
                  </a:cubicBezTo>
                  <a:cubicBezTo>
                    <a:pt x="6322" y="143"/>
                    <a:pt x="5645" y="1"/>
                    <a:pt x="495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5211;p43">
              <a:extLst>
                <a:ext uri="{FF2B5EF4-FFF2-40B4-BE49-F238E27FC236}">
                  <a16:creationId xmlns:a16="http://schemas.microsoft.com/office/drawing/2014/main" id="{F6F3F282-811D-CF52-8A36-368D8787B419}"/>
                </a:ext>
              </a:extLst>
            </p:cNvPr>
            <p:cNvSpPr/>
            <p:nvPr/>
          </p:nvSpPr>
          <p:spPr>
            <a:xfrm>
              <a:off x="4090046" y="2981379"/>
              <a:ext cx="928083" cy="613634"/>
            </a:xfrm>
            <a:custGeom>
              <a:avLst/>
              <a:gdLst/>
              <a:ahLst/>
              <a:cxnLst/>
              <a:rect l="l" t="t" r="r" b="b"/>
              <a:pathLst>
                <a:path w="28883" h="19097" extrusionOk="0">
                  <a:moveTo>
                    <a:pt x="602" y="1"/>
                  </a:moveTo>
                  <a:cubicBezTo>
                    <a:pt x="254" y="1"/>
                    <a:pt x="1" y="286"/>
                    <a:pt x="32" y="602"/>
                  </a:cubicBezTo>
                  <a:lnTo>
                    <a:pt x="1837" y="19097"/>
                  </a:lnTo>
                  <a:lnTo>
                    <a:pt x="27046" y="19097"/>
                  </a:lnTo>
                  <a:lnTo>
                    <a:pt x="28851" y="602"/>
                  </a:lnTo>
                  <a:cubicBezTo>
                    <a:pt x="28883" y="286"/>
                    <a:pt x="28630" y="1"/>
                    <a:pt x="282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5212;p43">
              <a:extLst>
                <a:ext uri="{FF2B5EF4-FFF2-40B4-BE49-F238E27FC236}">
                  <a16:creationId xmlns:a16="http://schemas.microsoft.com/office/drawing/2014/main" id="{795D1093-9BF1-8DEE-1157-FD6396481C3E}"/>
                </a:ext>
              </a:extLst>
            </p:cNvPr>
            <p:cNvSpPr/>
            <p:nvPr/>
          </p:nvSpPr>
          <p:spPr>
            <a:xfrm>
              <a:off x="4149074" y="3593985"/>
              <a:ext cx="809032" cy="36663"/>
            </a:xfrm>
            <a:custGeom>
              <a:avLst/>
              <a:gdLst/>
              <a:ahLst/>
              <a:cxnLst/>
              <a:rect l="l" t="t" r="r" b="b"/>
              <a:pathLst>
                <a:path w="25178" h="1141" extrusionOk="0">
                  <a:moveTo>
                    <a:pt x="0" y="0"/>
                  </a:moveTo>
                  <a:lnTo>
                    <a:pt x="0" y="1140"/>
                  </a:lnTo>
                  <a:lnTo>
                    <a:pt x="25177" y="1140"/>
                  </a:lnTo>
                  <a:lnTo>
                    <a:pt x="2517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5213;p43">
              <a:extLst>
                <a:ext uri="{FF2B5EF4-FFF2-40B4-BE49-F238E27FC236}">
                  <a16:creationId xmlns:a16="http://schemas.microsoft.com/office/drawing/2014/main" id="{F2D37E76-25FD-DEAB-67D9-089C4A843D65}"/>
                </a:ext>
              </a:extLst>
            </p:cNvPr>
            <p:cNvSpPr/>
            <p:nvPr/>
          </p:nvSpPr>
          <p:spPr>
            <a:xfrm>
              <a:off x="4494048" y="3231980"/>
              <a:ext cx="120111" cy="112207"/>
            </a:xfrm>
            <a:custGeom>
              <a:avLst/>
              <a:gdLst/>
              <a:ahLst/>
              <a:cxnLst/>
              <a:rect l="l" t="t" r="r" b="b"/>
              <a:pathLst>
                <a:path w="3738" h="3492" extrusionOk="0">
                  <a:moveTo>
                    <a:pt x="1841" y="0"/>
                  </a:moveTo>
                  <a:cubicBezTo>
                    <a:pt x="1003" y="0"/>
                    <a:pt x="270" y="625"/>
                    <a:pt x="127" y="1481"/>
                  </a:cubicBezTo>
                  <a:cubicBezTo>
                    <a:pt x="0" y="2431"/>
                    <a:pt x="665" y="3317"/>
                    <a:pt x="1615" y="3476"/>
                  </a:cubicBezTo>
                  <a:cubicBezTo>
                    <a:pt x="1693" y="3486"/>
                    <a:pt x="1771" y="3491"/>
                    <a:pt x="1848" y="3491"/>
                  </a:cubicBezTo>
                  <a:cubicBezTo>
                    <a:pt x="2706" y="3491"/>
                    <a:pt x="3463" y="2859"/>
                    <a:pt x="3579" y="1987"/>
                  </a:cubicBezTo>
                  <a:cubicBezTo>
                    <a:pt x="3737" y="1037"/>
                    <a:pt x="3072" y="150"/>
                    <a:pt x="2122" y="24"/>
                  </a:cubicBezTo>
                  <a:cubicBezTo>
                    <a:pt x="2028" y="8"/>
                    <a:pt x="1934" y="0"/>
                    <a:pt x="184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5214;p43">
              <a:extLst>
                <a:ext uri="{FF2B5EF4-FFF2-40B4-BE49-F238E27FC236}">
                  <a16:creationId xmlns:a16="http://schemas.microsoft.com/office/drawing/2014/main" id="{CF0847BB-0339-8E71-09CA-9EAD493D6CB6}"/>
                </a:ext>
              </a:extLst>
            </p:cNvPr>
            <p:cNvSpPr/>
            <p:nvPr/>
          </p:nvSpPr>
          <p:spPr>
            <a:xfrm>
              <a:off x="3628945" y="3333165"/>
              <a:ext cx="1012688" cy="548213"/>
            </a:xfrm>
            <a:custGeom>
              <a:avLst/>
              <a:gdLst/>
              <a:ahLst/>
              <a:cxnLst/>
              <a:rect l="l" t="t" r="r" b="b"/>
              <a:pathLst>
                <a:path w="31516" h="17061" extrusionOk="0">
                  <a:moveTo>
                    <a:pt x="4773" y="0"/>
                  </a:moveTo>
                  <a:cubicBezTo>
                    <a:pt x="2249" y="0"/>
                    <a:pt x="1" y="2254"/>
                    <a:pt x="1018" y="5045"/>
                  </a:cubicBezTo>
                  <a:cubicBezTo>
                    <a:pt x="1493" y="6312"/>
                    <a:pt x="2633" y="7420"/>
                    <a:pt x="3742" y="8181"/>
                  </a:cubicBezTo>
                  <a:cubicBezTo>
                    <a:pt x="8587" y="11442"/>
                    <a:pt x="14382" y="13248"/>
                    <a:pt x="19924" y="14831"/>
                  </a:cubicBezTo>
                  <a:cubicBezTo>
                    <a:pt x="21128" y="15179"/>
                    <a:pt x="22268" y="15559"/>
                    <a:pt x="23471" y="15908"/>
                  </a:cubicBezTo>
                  <a:cubicBezTo>
                    <a:pt x="24643" y="16256"/>
                    <a:pt x="25847" y="16573"/>
                    <a:pt x="27050" y="16826"/>
                  </a:cubicBezTo>
                  <a:cubicBezTo>
                    <a:pt x="27303" y="16889"/>
                    <a:pt x="27588" y="16921"/>
                    <a:pt x="27842" y="16984"/>
                  </a:cubicBezTo>
                  <a:cubicBezTo>
                    <a:pt x="27968" y="16984"/>
                    <a:pt x="28127" y="17016"/>
                    <a:pt x="28253" y="17016"/>
                  </a:cubicBezTo>
                  <a:cubicBezTo>
                    <a:pt x="28343" y="17039"/>
                    <a:pt x="28433" y="17061"/>
                    <a:pt x="28522" y="17061"/>
                  </a:cubicBezTo>
                  <a:cubicBezTo>
                    <a:pt x="28559" y="17061"/>
                    <a:pt x="28596" y="17057"/>
                    <a:pt x="28633" y="17048"/>
                  </a:cubicBezTo>
                  <a:cubicBezTo>
                    <a:pt x="28887" y="17016"/>
                    <a:pt x="29140" y="16889"/>
                    <a:pt x="29393" y="16794"/>
                  </a:cubicBezTo>
                  <a:cubicBezTo>
                    <a:pt x="29647" y="16699"/>
                    <a:pt x="29900" y="16573"/>
                    <a:pt x="30154" y="16478"/>
                  </a:cubicBezTo>
                  <a:cubicBezTo>
                    <a:pt x="30565" y="16256"/>
                    <a:pt x="30945" y="16066"/>
                    <a:pt x="31262" y="15718"/>
                  </a:cubicBezTo>
                  <a:cubicBezTo>
                    <a:pt x="31325" y="15623"/>
                    <a:pt x="31389" y="15528"/>
                    <a:pt x="31452" y="15433"/>
                  </a:cubicBezTo>
                  <a:cubicBezTo>
                    <a:pt x="31484" y="15338"/>
                    <a:pt x="31515" y="15179"/>
                    <a:pt x="31452" y="15084"/>
                  </a:cubicBezTo>
                  <a:cubicBezTo>
                    <a:pt x="31420" y="14989"/>
                    <a:pt x="31294" y="14926"/>
                    <a:pt x="31230" y="14894"/>
                  </a:cubicBezTo>
                  <a:cubicBezTo>
                    <a:pt x="31040" y="14736"/>
                    <a:pt x="30882" y="14609"/>
                    <a:pt x="30692" y="14514"/>
                  </a:cubicBezTo>
                  <a:cubicBezTo>
                    <a:pt x="30312" y="14261"/>
                    <a:pt x="29900" y="14039"/>
                    <a:pt x="29488" y="13818"/>
                  </a:cubicBezTo>
                  <a:cubicBezTo>
                    <a:pt x="28855" y="13501"/>
                    <a:pt x="28158" y="13248"/>
                    <a:pt x="27525" y="12931"/>
                  </a:cubicBezTo>
                  <a:cubicBezTo>
                    <a:pt x="27493" y="12931"/>
                    <a:pt x="27462" y="12899"/>
                    <a:pt x="27430" y="12899"/>
                  </a:cubicBezTo>
                  <a:cubicBezTo>
                    <a:pt x="25910" y="12107"/>
                    <a:pt x="24390" y="11221"/>
                    <a:pt x="22901" y="10366"/>
                  </a:cubicBezTo>
                  <a:cubicBezTo>
                    <a:pt x="22110" y="9891"/>
                    <a:pt x="21286" y="9416"/>
                    <a:pt x="20494" y="8972"/>
                  </a:cubicBezTo>
                  <a:cubicBezTo>
                    <a:pt x="15681" y="6249"/>
                    <a:pt x="11500" y="2448"/>
                    <a:pt x="6402" y="327"/>
                  </a:cubicBezTo>
                  <a:cubicBezTo>
                    <a:pt x="5866" y="103"/>
                    <a:pt x="5313" y="0"/>
                    <a:pt x="4773" y="0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5215;p43">
              <a:extLst>
                <a:ext uri="{FF2B5EF4-FFF2-40B4-BE49-F238E27FC236}">
                  <a16:creationId xmlns:a16="http://schemas.microsoft.com/office/drawing/2014/main" id="{2E7C4287-8A1D-7C42-3230-642C3E829DD8}"/>
                </a:ext>
              </a:extLst>
            </p:cNvPr>
            <p:cNvSpPr/>
            <p:nvPr/>
          </p:nvSpPr>
          <p:spPr>
            <a:xfrm>
              <a:off x="4675179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20239" y="1"/>
                  </a:moveTo>
                  <a:cubicBezTo>
                    <a:pt x="19703" y="1"/>
                    <a:pt x="19154" y="103"/>
                    <a:pt x="18622" y="325"/>
                  </a:cubicBezTo>
                  <a:cubicBezTo>
                    <a:pt x="13523" y="2446"/>
                    <a:pt x="9343" y="6247"/>
                    <a:pt x="4529" y="8970"/>
                  </a:cubicBezTo>
                  <a:cubicBezTo>
                    <a:pt x="3737" y="9414"/>
                    <a:pt x="2914" y="9889"/>
                    <a:pt x="2122" y="10364"/>
                  </a:cubicBezTo>
                  <a:cubicBezTo>
                    <a:pt x="1426" y="10744"/>
                    <a:pt x="729" y="11155"/>
                    <a:pt x="0" y="11567"/>
                  </a:cubicBezTo>
                  <a:lnTo>
                    <a:pt x="1742" y="15842"/>
                  </a:lnTo>
                  <a:cubicBezTo>
                    <a:pt x="2851" y="15526"/>
                    <a:pt x="3959" y="15146"/>
                    <a:pt x="5067" y="14829"/>
                  </a:cubicBezTo>
                  <a:cubicBezTo>
                    <a:pt x="10641" y="13246"/>
                    <a:pt x="16437" y="11440"/>
                    <a:pt x="21282" y="8179"/>
                  </a:cubicBezTo>
                  <a:cubicBezTo>
                    <a:pt x="22390" y="7418"/>
                    <a:pt x="23531" y="6310"/>
                    <a:pt x="24006" y="5043"/>
                  </a:cubicBezTo>
                  <a:cubicBezTo>
                    <a:pt x="25024" y="2274"/>
                    <a:pt x="22767" y="1"/>
                    <a:pt x="2023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5216;p43">
              <a:extLst>
                <a:ext uri="{FF2B5EF4-FFF2-40B4-BE49-F238E27FC236}">
                  <a16:creationId xmlns:a16="http://schemas.microsoft.com/office/drawing/2014/main" id="{F26F88D1-704A-D11F-8D0D-53E5845966E0}"/>
                </a:ext>
              </a:extLst>
            </p:cNvPr>
            <p:cNvSpPr/>
            <p:nvPr/>
          </p:nvSpPr>
          <p:spPr>
            <a:xfrm>
              <a:off x="4413653" y="3704906"/>
              <a:ext cx="317533" cy="180167"/>
            </a:xfrm>
            <a:custGeom>
              <a:avLst/>
              <a:gdLst/>
              <a:ahLst/>
              <a:cxnLst/>
              <a:rect l="l" t="t" r="r" b="b"/>
              <a:pathLst>
                <a:path w="9882" h="5607" extrusionOk="0">
                  <a:moveTo>
                    <a:pt x="8139" y="0"/>
                  </a:moveTo>
                  <a:cubicBezTo>
                    <a:pt x="7348" y="443"/>
                    <a:pt x="6524" y="918"/>
                    <a:pt x="5733" y="1330"/>
                  </a:cubicBezTo>
                  <a:cubicBezTo>
                    <a:pt x="4877" y="1774"/>
                    <a:pt x="0" y="3452"/>
                    <a:pt x="1331" y="5225"/>
                  </a:cubicBezTo>
                  <a:cubicBezTo>
                    <a:pt x="1584" y="5574"/>
                    <a:pt x="2091" y="5605"/>
                    <a:pt x="2534" y="5605"/>
                  </a:cubicBezTo>
                  <a:cubicBezTo>
                    <a:pt x="2594" y="5606"/>
                    <a:pt x="2654" y="5607"/>
                    <a:pt x="2714" y="5607"/>
                  </a:cubicBezTo>
                  <a:cubicBezTo>
                    <a:pt x="5153" y="5607"/>
                    <a:pt x="7532" y="4986"/>
                    <a:pt x="9881" y="4275"/>
                  </a:cubicBezTo>
                  <a:lnTo>
                    <a:pt x="8139" y="0"/>
                  </a:ln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5217;p43">
              <a:extLst>
                <a:ext uri="{FF2B5EF4-FFF2-40B4-BE49-F238E27FC236}">
                  <a16:creationId xmlns:a16="http://schemas.microsoft.com/office/drawing/2014/main" id="{14EAB400-6F93-791A-E5D2-5ED3D1F3D875}"/>
                </a:ext>
              </a:extLst>
            </p:cNvPr>
            <p:cNvSpPr/>
            <p:nvPr/>
          </p:nvSpPr>
          <p:spPr>
            <a:xfrm>
              <a:off x="4144993" y="3724218"/>
              <a:ext cx="451847" cy="136402"/>
            </a:xfrm>
            <a:custGeom>
              <a:avLst/>
              <a:gdLst/>
              <a:ahLst/>
              <a:cxnLst/>
              <a:rect l="l" t="t" r="r" b="b"/>
              <a:pathLst>
                <a:path w="14062" h="4245" extrusionOk="0">
                  <a:moveTo>
                    <a:pt x="10008" y="1"/>
                  </a:moveTo>
                  <a:cubicBezTo>
                    <a:pt x="9217" y="191"/>
                    <a:pt x="8456" y="349"/>
                    <a:pt x="7633" y="413"/>
                  </a:cubicBezTo>
                  <a:cubicBezTo>
                    <a:pt x="7364" y="432"/>
                    <a:pt x="7095" y="441"/>
                    <a:pt x="6826" y="441"/>
                  </a:cubicBezTo>
                  <a:cubicBezTo>
                    <a:pt x="5595" y="441"/>
                    <a:pt x="4364" y="269"/>
                    <a:pt x="3132" y="269"/>
                  </a:cubicBezTo>
                  <a:cubicBezTo>
                    <a:pt x="2922" y="269"/>
                    <a:pt x="2713" y="274"/>
                    <a:pt x="2503" y="286"/>
                  </a:cubicBezTo>
                  <a:cubicBezTo>
                    <a:pt x="2059" y="317"/>
                    <a:pt x="1648" y="381"/>
                    <a:pt x="1204" y="476"/>
                  </a:cubicBezTo>
                  <a:cubicBezTo>
                    <a:pt x="729" y="571"/>
                    <a:pt x="127" y="793"/>
                    <a:pt x="32" y="1299"/>
                  </a:cubicBezTo>
                  <a:cubicBezTo>
                    <a:pt x="1" y="1363"/>
                    <a:pt x="1" y="1458"/>
                    <a:pt x="32" y="1521"/>
                  </a:cubicBezTo>
                  <a:cubicBezTo>
                    <a:pt x="1299" y="1933"/>
                    <a:pt x="2598" y="2313"/>
                    <a:pt x="3864" y="2661"/>
                  </a:cubicBezTo>
                  <a:cubicBezTo>
                    <a:pt x="5606" y="3168"/>
                    <a:pt x="7380" y="3769"/>
                    <a:pt x="9153" y="4244"/>
                  </a:cubicBezTo>
                  <a:cubicBezTo>
                    <a:pt x="10135" y="3864"/>
                    <a:pt x="11243" y="3579"/>
                    <a:pt x="12225" y="3136"/>
                  </a:cubicBezTo>
                  <a:cubicBezTo>
                    <a:pt x="12922" y="2819"/>
                    <a:pt x="13555" y="2471"/>
                    <a:pt x="14062" y="1996"/>
                  </a:cubicBezTo>
                  <a:cubicBezTo>
                    <a:pt x="12953" y="1394"/>
                    <a:pt x="11750" y="919"/>
                    <a:pt x="11370" y="729"/>
                  </a:cubicBezTo>
                  <a:cubicBezTo>
                    <a:pt x="10927" y="476"/>
                    <a:pt x="10452" y="254"/>
                    <a:pt x="10008" y="1"/>
                  </a:cubicBezTo>
                  <a:close/>
                </a:path>
              </a:pathLst>
            </a:custGeom>
            <a:solidFill>
              <a:srgbClr val="CB7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5218;p43">
              <a:extLst>
                <a:ext uri="{FF2B5EF4-FFF2-40B4-BE49-F238E27FC236}">
                  <a16:creationId xmlns:a16="http://schemas.microsoft.com/office/drawing/2014/main" id="{C7F10998-04F1-9663-9594-F41755B1CF77}"/>
                </a:ext>
              </a:extLst>
            </p:cNvPr>
            <p:cNvSpPr/>
            <p:nvPr/>
          </p:nvSpPr>
          <p:spPr>
            <a:xfrm>
              <a:off x="3628913" y="3333230"/>
              <a:ext cx="804116" cy="509075"/>
            </a:xfrm>
            <a:custGeom>
              <a:avLst/>
              <a:gdLst/>
              <a:ahLst/>
              <a:cxnLst/>
              <a:rect l="l" t="t" r="r" b="b"/>
              <a:pathLst>
                <a:path w="25025" h="15843" extrusionOk="0">
                  <a:moveTo>
                    <a:pt x="4902" y="1"/>
                  </a:moveTo>
                  <a:cubicBezTo>
                    <a:pt x="2343" y="1"/>
                    <a:pt x="0" y="2274"/>
                    <a:pt x="1019" y="5043"/>
                  </a:cubicBezTo>
                  <a:cubicBezTo>
                    <a:pt x="1494" y="6310"/>
                    <a:pt x="2634" y="7418"/>
                    <a:pt x="3743" y="8179"/>
                  </a:cubicBezTo>
                  <a:cubicBezTo>
                    <a:pt x="8588" y="11440"/>
                    <a:pt x="14383" y="13246"/>
                    <a:pt x="19957" y="14829"/>
                  </a:cubicBezTo>
                  <a:cubicBezTo>
                    <a:pt x="21066" y="15146"/>
                    <a:pt x="22174" y="15526"/>
                    <a:pt x="23282" y="15842"/>
                  </a:cubicBezTo>
                  <a:lnTo>
                    <a:pt x="25024" y="11535"/>
                  </a:lnTo>
                  <a:cubicBezTo>
                    <a:pt x="24327" y="11155"/>
                    <a:pt x="23599" y="10744"/>
                    <a:pt x="22902" y="10364"/>
                  </a:cubicBezTo>
                  <a:cubicBezTo>
                    <a:pt x="22111" y="9889"/>
                    <a:pt x="21319" y="9382"/>
                    <a:pt x="20495" y="8939"/>
                  </a:cubicBezTo>
                  <a:cubicBezTo>
                    <a:pt x="15713" y="6215"/>
                    <a:pt x="11628" y="2446"/>
                    <a:pt x="6529" y="325"/>
                  </a:cubicBezTo>
                  <a:cubicBezTo>
                    <a:pt x="5997" y="103"/>
                    <a:pt x="5445" y="1"/>
                    <a:pt x="49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5219;p43">
              <a:extLst>
                <a:ext uri="{FF2B5EF4-FFF2-40B4-BE49-F238E27FC236}">
                  <a16:creationId xmlns:a16="http://schemas.microsoft.com/office/drawing/2014/main" id="{BA91CE39-90C2-9E82-BE0C-A55ADD597B9E}"/>
                </a:ext>
              </a:extLst>
            </p:cNvPr>
            <p:cNvSpPr/>
            <p:nvPr/>
          </p:nvSpPr>
          <p:spPr>
            <a:xfrm>
              <a:off x="4191810" y="3739834"/>
              <a:ext cx="463029" cy="168599"/>
            </a:xfrm>
            <a:custGeom>
              <a:avLst/>
              <a:gdLst/>
              <a:ahLst/>
              <a:cxnLst/>
              <a:rect l="l" t="t" r="r" b="b"/>
              <a:pathLst>
                <a:path w="14410" h="5247" extrusionOk="0">
                  <a:moveTo>
                    <a:pt x="2585" y="1"/>
                  </a:moveTo>
                  <a:cubicBezTo>
                    <a:pt x="2218" y="1"/>
                    <a:pt x="1854" y="67"/>
                    <a:pt x="1489" y="243"/>
                  </a:cubicBezTo>
                  <a:cubicBezTo>
                    <a:pt x="1204" y="370"/>
                    <a:pt x="982" y="560"/>
                    <a:pt x="729" y="782"/>
                  </a:cubicBezTo>
                  <a:cubicBezTo>
                    <a:pt x="539" y="940"/>
                    <a:pt x="381" y="1098"/>
                    <a:pt x="254" y="1320"/>
                  </a:cubicBezTo>
                  <a:cubicBezTo>
                    <a:pt x="1" y="1732"/>
                    <a:pt x="191" y="2143"/>
                    <a:pt x="381" y="2555"/>
                  </a:cubicBezTo>
                  <a:cubicBezTo>
                    <a:pt x="666" y="3188"/>
                    <a:pt x="1046" y="3758"/>
                    <a:pt x="1394" y="4360"/>
                  </a:cubicBezTo>
                  <a:cubicBezTo>
                    <a:pt x="1552" y="4645"/>
                    <a:pt x="1742" y="4962"/>
                    <a:pt x="2059" y="5120"/>
                  </a:cubicBezTo>
                  <a:cubicBezTo>
                    <a:pt x="2312" y="5247"/>
                    <a:pt x="2629" y="5247"/>
                    <a:pt x="2914" y="5247"/>
                  </a:cubicBezTo>
                  <a:lnTo>
                    <a:pt x="4498" y="5247"/>
                  </a:lnTo>
                  <a:cubicBezTo>
                    <a:pt x="5226" y="5247"/>
                    <a:pt x="5954" y="5247"/>
                    <a:pt x="6683" y="5184"/>
                  </a:cubicBezTo>
                  <a:cubicBezTo>
                    <a:pt x="7126" y="5120"/>
                    <a:pt x="7601" y="5057"/>
                    <a:pt x="8045" y="4962"/>
                  </a:cubicBezTo>
                  <a:cubicBezTo>
                    <a:pt x="9058" y="4804"/>
                    <a:pt x="10198" y="4709"/>
                    <a:pt x="11275" y="4455"/>
                  </a:cubicBezTo>
                  <a:cubicBezTo>
                    <a:pt x="12098" y="4265"/>
                    <a:pt x="12858" y="3980"/>
                    <a:pt x="13492" y="3505"/>
                  </a:cubicBezTo>
                  <a:cubicBezTo>
                    <a:pt x="13840" y="3252"/>
                    <a:pt x="14410" y="2745"/>
                    <a:pt x="14347" y="2238"/>
                  </a:cubicBezTo>
                  <a:cubicBezTo>
                    <a:pt x="14315" y="1858"/>
                    <a:pt x="13808" y="1352"/>
                    <a:pt x="13492" y="1162"/>
                  </a:cubicBezTo>
                  <a:cubicBezTo>
                    <a:pt x="13112" y="908"/>
                    <a:pt x="12589" y="837"/>
                    <a:pt x="12051" y="837"/>
                  </a:cubicBezTo>
                  <a:cubicBezTo>
                    <a:pt x="11512" y="837"/>
                    <a:pt x="10958" y="908"/>
                    <a:pt x="10515" y="940"/>
                  </a:cubicBezTo>
                  <a:cubicBezTo>
                    <a:pt x="9844" y="960"/>
                    <a:pt x="9161" y="1004"/>
                    <a:pt x="8481" y="1004"/>
                  </a:cubicBezTo>
                  <a:cubicBezTo>
                    <a:pt x="8070" y="1004"/>
                    <a:pt x="7659" y="988"/>
                    <a:pt x="7253" y="940"/>
                  </a:cubicBezTo>
                  <a:cubicBezTo>
                    <a:pt x="6239" y="845"/>
                    <a:pt x="5258" y="560"/>
                    <a:pt x="4276" y="307"/>
                  </a:cubicBezTo>
                  <a:cubicBezTo>
                    <a:pt x="3703" y="154"/>
                    <a:pt x="3142" y="1"/>
                    <a:pt x="2585" y="1"/>
                  </a:cubicBezTo>
                  <a:close/>
                </a:path>
              </a:pathLst>
            </a:custGeom>
            <a:solidFill>
              <a:srgbClr val="E29F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5220;p43">
              <a:extLst>
                <a:ext uri="{FF2B5EF4-FFF2-40B4-BE49-F238E27FC236}">
                  <a16:creationId xmlns:a16="http://schemas.microsoft.com/office/drawing/2014/main" id="{58CA2D91-FD0B-CAB9-05D0-77AA9C216602}"/>
                </a:ext>
              </a:extLst>
            </p:cNvPr>
            <p:cNvSpPr/>
            <p:nvPr/>
          </p:nvSpPr>
          <p:spPr>
            <a:xfrm>
              <a:off x="4125681" y="3734436"/>
              <a:ext cx="305291" cy="190385"/>
            </a:xfrm>
            <a:custGeom>
              <a:avLst/>
              <a:gdLst/>
              <a:ahLst/>
              <a:cxnLst/>
              <a:rect l="l" t="t" r="r" b="b"/>
              <a:pathLst>
                <a:path w="9501" h="5925" extrusionOk="0">
                  <a:moveTo>
                    <a:pt x="4557" y="1"/>
                  </a:moveTo>
                  <a:cubicBezTo>
                    <a:pt x="3862" y="1"/>
                    <a:pt x="3179" y="143"/>
                    <a:pt x="2502" y="411"/>
                  </a:cubicBezTo>
                  <a:cubicBezTo>
                    <a:pt x="2344" y="475"/>
                    <a:pt x="2185" y="538"/>
                    <a:pt x="2027" y="633"/>
                  </a:cubicBezTo>
                  <a:cubicBezTo>
                    <a:pt x="0" y="1931"/>
                    <a:pt x="1330" y="4465"/>
                    <a:pt x="3009" y="5352"/>
                  </a:cubicBezTo>
                  <a:cubicBezTo>
                    <a:pt x="3721" y="5708"/>
                    <a:pt x="4516" y="5925"/>
                    <a:pt x="5317" y="5925"/>
                  </a:cubicBezTo>
                  <a:cubicBezTo>
                    <a:pt x="5371" y="5925"/>
                    <a:pt x="5425" y="5924"/>
                    <a:pt x="5479" y="5922"/>
                  </a:cubicBezTo>
                  <a:cubicBezTo>
                    <a:pt x="6176" y="5890"/>
                    <a:pt x="6619" y="5795"/>
                    <a:pt x="7316" y="5732"/>
                  </a:cubicBezTo>
                  <a:cubicBezTo>
                    <a:pt x="8139" y="5637"/>
                    <a:pt x="8551" y="5415"/>
                    <a:pt x="9501" y="5225"/>
                  </a:cubicBezTo>
                  <a:cubicBezTo>
                    <a:pt x="8551" y="5162"/>
                    <a:pt x="7347" y="4940"/>
                    <a:pt x="6714" y="4243"/>
                  </a:cubicBezTo>
                  <a:cubicBezTo>
                    <a:pt x="6207" y="3705"/>
                    <a:pt x="6017" y="3008"/>
                    <a:pt x="6017" y="2280"/>
                  </a:cubicBezTo>
                  <a:cubicBezTo>
                    <a:pt x="6017" y="1583"/>
                    <a:pt x="6587" y="1013"/>
                    <a:pt x="7221" y="696"/>
                  </a:cubicBezTo>
                  <a:cubicBezTo>
                    <a:pt x="6307" y="222"/>
                    <a:pt x="5423" y="1"/>
                    <a:pt x="455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5221;p43">
              <a:extLst>
                <a:ext uri="{FF2B5EF4-FFF2-40B4-BE49-F238E27FC236}">
                  <a16:creationId xmlns:a16="http://schemas.microsoft.com/office/drawing/2014/main" id="{85D4C3E2-48DC-ECE7-43F1-1B928B43AE79}"/>
                </a:ext>
              </a:extLst>
            </p:cNvPr>
            <p:cNvSpPr/>
            <p:nvPr/>
          </p:nvSpPr>
          <p:spPr>
            <a:xfrm>
              <a:off x="5514705" y="3490165"/>
              <a:ext cx="201503" cy="289032"/>
            </a:xfrm>
            <a:custGeom>
              <a:avLst/>
              <a:gdLst/>
              <a:ahLst/>
              <a:cxnLst/>
              <a:rect l="l" t="t" r="r" b="b"/>
              <a:pathLst>
                <a:path w="6271" h="8995" extrusionOk="0">
                  <a:moveTo>
                    <a:pt x="0" y="1"/>
                  </a:moveTo>
                  <a:lnTo>
                    <a:pt x="0" y="7316"/>
                  </a:lnTo>
                  <a:cubicBezTo>
                    <a:pt x="0" y="8235"/>
                    <a:pt x="729" y="8995"/>
                    <a:pt x="1679" y="8995"/>
                  </a:cubicBezTo>
                  <a:lnTo>
                    <a:pt x="4592" y="8995"/>
                  </a:lnTo>
                  <a:cubicBezTo>
                    <a:pt x="5511" y="8995"/>
                    <a:pt x="6271" y="8235"/>
                    <a:pt x="6271" y="7316"/>
                  </a:cubicBezTo>
                  <a:lnTo>
                    <a:pt x="6271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5222;p43">
              <a:extLst>
                <a:ext uri="{FF2B5EF4-FFF2-40B4-BE49-F238E27FC236}">
                  <a16:creationId xmlns:a16="http://schemas.microsoft.com/office/drawing/2014/main" id="{A3A1E36D-2DEF-7F30-CA9D-0CC0D485E591}"/>
                </a:ext>
              </a:extLst>
            </p:cNvPr>
            <p:cNvSpPr/>
            <p:nvPr/>
          </p:nvSpPr>
          <p:spPr>
            <a:xfrm>
              <a:off x="5641918" y="3555297"/>
              <a:ext cx="175058" cy="178110"/>
            </a:xfrm>
            <a:custGeom>
              <a:avLst/>
              <a:gdLst/>
              <a:ahLst/>
              <a:cxnLst/>
              <a:rect l="l" t="t" r="r" b="b"/>
              <a:pathLst>
                <a:path w="5448" h="5543" extrusionOk="0">
                  <a:moveTo>
                    <a:pt x="2724" y="1014"/>
                  </a:moveTo>
                  <a:cubicBezTo>
                    <a:pt x="3705" y="1014"/>
                    <a:pt x="4497" y="1806"/>
                    <a:pt x="4497" y="2788"/>
                  </a:cubicBezTo>
                  <a:cubicBezTo>
                    <a:pt x="4497" y="3769"/>
                    <a:pt x="3705" y="4561"/>
                    <a:pt x="2724" y="4561"/>
                  </a:cubicBezTo>
                  <a:cubicBezTo>
                    <a:pt x="1773" y="4561"/>
                    <a:pt x="982" y="3769"/>
                    <a:pt x="982" y="2788"/>
                  </a:cubicBezTo>
                  <a:cubicBezTo>
                    <a:pt x="982" y="1806"/>
                    <a:pt x="1773" y="1014"/>
                    <a:pt x="2724" y="1014"/>
                  </a:cubicBezTo>
                  <a:close/>
                  <a:moveTo>
                    <a:pt x="2724" y="1"/>
                  </a:moveTo>
                  <a:cubicBezTo>
                    <a:pt x="1235" y="1"/>
                    <a:pt x="0" y="1236"/>
                    <a:pt x="0" y="2788"/>
                  </a:cubicBezTo>
                  <a:cubicBezTo>
                    <a:pt x="0" y="4308"/>
                    <a:pt x="1235" y="5543"/>
                    <a:pt x="2724" y="5543"/>
                  </a:cubicBezTo>
                  <a:cubicBezTo>
                    <a:pt x="4244" y="5543"/>
                    <a:pt x="5447" y="4308"/>
                    <a:pt x="5447" y="2788"/>
                  </a:cubicBezTo>
                  <a:cubicBezTo>
                    <a:pt x="5447" y="1236"/>
                    <a:pt x="4244" y="1"/>
                    <a:pt x="272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5223;p43">
              <a:extLst>
                <a:ext uri="{FF2B5EF4-FFF2-40B4-BE49-F238E27FC236}">
                  <a16:creationId xmlns:a16="http://schemas.microsoft.com/office/drawing/2014/main" id="{E6929B82-CF48-0813-9EFF-6C643D4B3E4E}"/>
                </a:ext>
              </a:extLst>
            </p:cNvPr>
            <p:cNvSpPr/>
            <p:nvPr/>
          </p:nvSpPr>
          <p:spPr>
            <a:xfrm>
              <a:off x="5534049" y="3507484"/>
              <a:ext cx="21400" cy="161819"/>
            </a:xfrm>
            <a:custGeom>
              <a:avLst/>
              <a:gdLst/>
              <a:ahLst/>
              <a:cxnLst/>
              <a:rect l="l" t="t" r="r" b="b"/>
              <a:pathLst>
                <a:path w="666" h="5036" extrusionOk="0">
                  <a:moveTo>
                    <a:pt x="317" y="0"/>
                  </a:moveTo>
                  <a:cubicBezTo>
                    <a:pt x="127" y="0"/>
                    <a:pt x="0" y="159"/>
                    <a:pt x="0" y="317"/>
                  </a:cubicBezTo>
                  <a:lnTo>
                    <a:pt x="0" y="4687"/>
                  </a:lnTo>
                  <a:cubicBezTo>
                    <a:pt x="0" y="4877"/>
                    <a:pt x="127" y="5036"/>
                    <a:pt x="317" y="5036"/>
                  </a:cubicBezTo>
                  <a:cubicBezTo>
                    <a:pt x="507" y="5036"/>
                    <a:pt x="665" y="4877"/>
                    <a:pt x="665" y="4687"/>
                  </a:cubicBezTo>
                  <a:lnTo>
                    <a:pt x="665" y="317"/>
                  </a:lnTo>
                  <a:cubicBezTo>
                    <a:pt x="665" y="159"/>
                    <a:pt x="507" y="0"/>
                    <a:pt x="3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5224;p43">
              <a:extLst>
                <a:ext uri="{FF2B5EF4-FFF2-40B4-BE49-F238E27FC236}">
                  <a16:creationId xmlns:a16="http://schemas.microsoft.com/office/drawing/2014/main" id="{632BB4B5-FE02-E8A1-013B-5F65E72636F2}"/>
                </a:ext>
              </a:extLst>
            </p:cNvPr>
            <p:cNvSpPr/>
            <p:nvPr/>
          </p:nvSpPr>
          <p:spPr>
            <a:xfrm>
              <a:off x="5618493" y="3490165"/>
              <a:ext cx="97715" cy="289032"/>
            </a:xfrm>
            <a:custGeom>
              <a:avLst/>
              <a:gdLst/>
              <a:ahLst/>
              <a:cxnLst/>
              <a:rect l="l" t="t" r="r" b="b"/>
              <a:pathLst>
                <a:path w="3041" h="8995" extrusionOk="0">
                  <a:moveTo>
                    <a:pt x="1584" y="1"/>
                  </a:moveTo>
                  <a:lnTo>
                    <a:pt x="1584" y="7411"/>
                  </a:lnTo>
                  <a:cubicBezTo>
                    <a:pt x="1584" y="8298"/>
                    <a:pt x="856" y="8995"/>
                    <a:pt x="1" y="8995"/>
                  </a:cubicBezTo>
                  <a:lnTo>
                    <a:pt x="1457" y="8995"/>
                  </a:lnTo>
                  <a:cubicBezTo>
                    <a:pt x="2312" y="8995"/>
                    <a:pt x="3041" y="8267"/>
                    <a:pt x="3041" y="7411"/>
                  </a:cubicBezTo>
                  <a:lnTo>
                    <a:pt x="3041" y="1"/>
                  </a:ln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roup 1734">
            <a:extLst>
              <a:ext uri="{FF2B5EF4-FFF2-40B4-BE49-F238E27FC236}">
                <a16:creationId xmlns:a16="http://schemas.microsoft.com/office/drawing/2014/main" id="{6A3DBC5B-7E14-8E39-5C44-7061A75C1EE4}"/>
              </a:ext>
            </a:extLst>
          </p:cNvPr>
          <p:cNvGrpSpPr/>
          <p:nvPr/>
        </p:nvGrpSpPr>
        <p:grpSpPr>
          <a:xfrm>
            <a:off x="2315428" y="7162161"/>
            <a:ext cx="7057795" cy="2639916"/>
            <a:chOff x="907424" y="7157777"/>
            <a:chExt cx="7057795" cy="2639916"/>
          </a:xfrm>
        </p:grpSpPr>
        <p:grpSp>
          <p:nvGrpSpPr>
            <p:cNvPr id="1661" name="Group 1660">
              <a:extLst>
                <a:ext uri="{FF2B5EF4-FFF2-40B4-BE49-F238E27FC236}">
                  <a16:creationId xmlns:a16="http://schemas.microsoft.com/office/drawing/2014/main" id="{390F8C1F-A30A-4729-124D-D9798AF5E45A}"/>
                </a:ext>
              </a:extLst>
            </p:cNvPr>
            <p:cNvGrpSpPr/>
            <p:nvPr/>
          </p:nvGrpSpPr>
          <p:grpSpPr>
            <a:xfrm>
              <a:off x="907424" y="7157777"/>
              <a:ext cx="7057795" cy="2639916"/>
              <a:chOff x="461259" y="3883981"/>
              <a:chExt cx="2169502" cy="943116"/>
            </a:xfrm>
          </p:grpSpPr>
          <p:sp>
            <p:nvSpPr>
              <p:cNvPr id="1662" name="Google Shape;5231;p43">
                <a:extLst>
                  <a:ext uri="{FF2B5EF4-FFF2-40B4-BE49-F238E27FC236}">
                    <a16:creationId xmlns:a16="http://schemas.microsoft.com/office/drawing/2014/main" id="{8B57BA6B-06A7-D3E5-068E-0F27DE94DCFE}"/>
                  </a:ext>
                </a:extLst>
              </p:cNvPr>
              <p:cNvSpPr/>
              <p:nvPr/>
            </p:nvSpPr>
            <p:spPr>
              <a:xfrm>
                <a:off x="536578" y="3925365"/>
                <a:ext cx="2094183" cy="901732"/>
              </a:xfrm>
              <a:custGeom>
                <a:avLst/>
                <a:gdLst/>
                <a:ahLst/>
                <a:cxnLst/>
                <a:rect l="l" t="t" r="r" b="b"/>
                <a:pathLst>
                  <a:path w="67931" h="23879" extrusionOk="0">
                    <a:moveTo>
                      <a:pt x="55991" y="0"/>
                    </a:moveTo>
                    <a:lnTo>
                      <a:pt x="11940" y="0"/>
                    </a:lnTo>
                    <a:cubicBezTo>
                      <a:pt x="5321" y="0"/>
                      <a:pt x="0" y="5352"/>
                      <a:pt x="0" y="11939"/>
                    </a:cubicBezTo>
                    <a:lnTo>
                      <a:pt x="0" y="11939"/>
                    </a:lnTo>
                    <a:cubicBezTo>
                      <a:pt x="0" y="18526"/>
                      <a:pt x="5321" y="23878"/>
                      <a:pt x="11940" y="23878"/>
                    </a:cubicBezTo>
                    <a:lnTo>
                      <a:pt x="55991" y="23878"/>
                    </a:lnTo>
                    <a:cubicBezTo>
                      <a:pt x="62578" y="23878"/>
                      <a:pt x="67930" y="18526"/>
                      <a:pt x="67930" y="11939"/>
                    </a:cubicBezTo>
                    <a:cubicBezTo>
                      <a:pt x="67930" y="5352"/>
                      <a:pt x="62578" y="0"/>
                      <a:pt x="559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5232;p43">
                <a:extLst>
                  <a:ext uri="{FF2B5EF4-FFF2-40B4-BE49-F238E27FC236}">
                    <a16:creationId xmlns:a16="http://schemas.microsoft.com/office/drawing/2014/main" id="{C6C58FCE-3D15-0BE9-C010-5AA6E475B256}"/>
                  </a:ext>
                </a:extLst>
              </p:cNvPr>
              <p:cNvSpPr/>
              <p:nvPr/>
            </p:nvSpPr>
            <p:spPr>
              <a:xfrm>
                <a:off x="461259" y="3883981"/>
                <a:ext cx="2125187" cy="913500"/>
              </a:xfrm>
              <a:custGeom>
                <a:avLst/>
                <a:gdLst/>
                <a:ahLst/>
                <a:cxnLst/>
                <a:rect l="l" t="t" r="r" b="b"/>
                <a:pathLst>
                  <a:path w="67931" h="23880" extrusionOk="0">
                    <a:moveTo>
                      <a:pt x="11940" y="1"/>
                    </a:moveTo>
                    <a:cubicBezTo>
                      <a:pt x="5353" y="1"/>
                      <a:pt x="1" y="5353"/>
                      <a:pt x="1" y="11940"/>
                    </a:cubicBezTo>
                    <a:cubicBezTo>
                      <a:pt x="1" y="18527"/>
                      <a:pt x="5353" y="23879"/>
                      <a:pt x="11940" y="23879"/>
                    </a:cubicBezTo>
                    <a:lnTo>
                      <a:pt x="55992" y="23879"/>
                    </a:lnTo>
                    <a:cubicBezTo>
                      <a:pt x="62611" y="23879"/>
                      <a:pt x="67931" y="18527"/>
                      <a:pt x="67931" y="11940"/>
                    </a:cubicBezTo>
                    <a:cubicBezTo>
                      <a:pt x="67931" y="5353"/>
                      <a:pt x="62611" y="1"/>
                      <a:pt x="55992" y="1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5233;p43">
                <a:extLst>
                  <a:ext uri="{FF2B5EF4-FFF2-40B4-BE49-F238E27FC236}">
                    <a16:creationId xmlns:a16="http://schemas.microsoft.com/office/drawing/2014/main" id="{0F08EEF1-A79C-A630-F987-99CF51CD9A77}"/>
                  </a:ext>
                </a:extLst>
              </p:cNvPr>
              <p:cNvSpPr/>
              <p:nvPr/>
            </p:nvSpPr>
            <p:spPr>
              <a:xfrm>
                <a:off x="520897" y="4069231"/>
                <a:ext cx="512740" cy="512764"/>
              </a:xfrm>
              <a:custGeom>
                <a:avLst/>
                <a:gdLst/>
                <a:ahLst/>
                <a:cxnLst/>
                <a:rect l="l" t="t" r="r" b="b"/>
                <a:pathLst>
                  <a:path w="20965" h="20966" extrusionOk="0">
                    <a:moveTo>
                      <a:pt x="10483" y="0"/>
                    </a:moveTo>
                    <a:cubicBezTo>
                      <a:pt x="4687" y="0"/>
                      <a:pt x="0" y="4687"/>
                      <a:pt x="0" y="10483"/>
                    </a:cubicBezTo>
                    <a:cubicBezTo>
                      <a:pt x="0" y="16278"/>
                      <a:pt x="4687" y="20965"/>
                      <a:pt x="10483" y="20965"/>
                    </a:cubicBezTo>
                    <a:cubicBezTo>
                      <a:pt x="16246" y="20965"/>
                      <a:pt x="20965" y="16278"/>
                      <a:pt x="20965" y="10483"/>
                    </a:cubicBezTo>
                    <a:cubicBezTo>
                      <a:pt x="20965" y="4687"/>
                      <a:pt x="16246" y="0"/>
                      <a:pt x="10483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5234;p43">
                <a:extLst>
                  <a:ext uri="{FF2B5EF4-FFF2-40B4-BE49-F238E27FC236}">
                    <a16:creationId xmlns:a16="http://schemas.microsoft.com/office/drawing/2014/main" id="{DFC708AF-FD65-5DA1-79F6-B946AF001073}"/>
                  </a:ext>
                </a:extLst>
              </p:cNvPr>
              <p:cNvSpPr/>
              <p:nvPr/>
            </p:nvSpPr>
            <p:spPr>
              <a:xfrm>
                <a:off x="514857" y="4075227"/>
                <a:ext cx="481019" cy="481019"/>
              </a:xfrm>
              <a:custGeom>
                <a:avLst/>
                <a:gdLst/>
                <a:ahLst/>
                <a:cxnLst/>
                <a:rect l="l" t="t" r="r" b="b"/>
                <a:pathLst>
                  <a:path w="20966" h="20966" extrusionOk="0">
                    <a:moveTo>
                      <a:pt x="10483" y="1"/>
                    </a:moveTo>
                    <a:cubicBezTo>
                      <a:pt x="4688" y="1"/>
                      <a:pt x="1" y="4688"/>
                      <a:pt x="1" y="10483"/>
                    </a:cubicBezTo>
                    <a:cubicBezTo>
                      <a:pt x="1" y="16278"/>
                      <a:pt x="4688" y="20965"/>
                      <a:pt x="10483" y="20965"/>
                    </a:cubicBezTo>
                    <a:cubicBezTo>
                      <a:pt x="16278" y="20965"/>
                      <a:pt x="20965" y="16278"/>
                      <a:pt x="20965" y="10483"/>
                    </a:cubicBezTo>
                    <a:cubicBezTo>
                      <a:pt x="20965" y="4688"/>
                      <a:pt x="16278" y="1"/>
                      <a:pt x="104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5235;p43">
                <a:extLst>
                  <a:ext uri="{FF2B5EF4-FFF2-40B4-BE49-F238E27FC236}">
                    <a16:creationId xmlns:a16="http://schemas.microsoft.com/office/drawing/2014/main" id="{A1A7C6ED-C774-BDB4-9723-C5E2EAC2F8E3}"/>
                  </a:ext>
                </a:extLst>
              </p:cNvPr>
              <p:cNvSpPr/>
              <p:nvPr/>
            </p:nvSpPr>
            <p:spPr>
              <a:xfrm>
                <a:off x="562301" y="4117560"/>
                <a:ext cx="396353" cy="396353"/>
              </a:xfrm>
              <a:custGeom>
                <a:avLst/>
                <a:gdLst/>
                <a:ahLst/>
                <a:cxnLst/>
                <a:rect l="l" t="t" r="r" b="b"/>
                <a:pathLst>
                  <a:path w="17672" h="17672" extrusionOk="0">
                    <a:moveTo>
                      <a:pt x="8836" y="0"/>
                    </a:moveTo>
                    <a:cubicBezTo>
                      <a:pt x="3959" y="0"/>
                      <a:pt x="0" y="3959"/>
                      <a:pt x="0" y="8836"/>
                    </a:cubicBezTo>
                    <a:cubicBezTo>
                      <a:pt x="0" y="13713"/>
                      <a:pt x="3959" y="17672"/>
                      <a:pt x="8836" y="17672"/>
                    </a:cubicBezTo>
                    <a:cubicBezTo>
                      <a:pt x="13713" y="17672"/>
                      <a:pt x="17672" y="13713"/>
                      <a:pt x="17672" y="8836"/>
                    </a:cubicBezTo>
                    <a:cubicBezTo>
                      <a:pt x="17672" y="3959"/>
                      <a:pt x="13713" y="0"/>
                      <a:pt x="8836" y="0"/>
                    </a:cubicBezTo>
                    <a:close/>
                  </a:path>
                </a:pathLst>
              </a:custGeom>
              <a:solidFill>
                <a:srgbClr val="30475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5286;p43">
                <a:extLst>
                  <a:ext uri="{FF2B5EF4-FFF2-40B4-BE49-F238E27FC236}">
                    <a16:creationId xmlns:a16="http://schemas.microsoft.com/office/drawing/2014/main" id="{04F59D37-ED12-E524-DB1B-B8984FBEA8D7}"/>
                  </a:ext>
                </a:extLst>
              </p:cNvPr>
              <p:cNvSpPr txBox="1"/>
              <p:nvPr/>
            </p:nvSpPr>
            <p:spPr>
              <a:xfrm>
                <a:off x="1009072" y="3941413"/>
                <a:ext cx="1462520" cy="824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400">
                    <a:solidFill>
                      <a:srgbClr val="FFFFFF"/>
                    </a:solidFill>
                    <a:latin typeface="Fira Sans Medium"/>
                  </a:defRPr>
                </a:lvl1pPr>
              </a:lstStyle>
              <a:p>
                <a:r>
                  <a:rPr lang="en-US" dirty="0"/>
                  <a:t>Key Business Entities</a:t>
                </a:r>
                <a:br>
                  <a:rPr lang="en-US" dirty="0"/>
                </a:br>
                <a:r>
                  <a:rPr lang="en-US" dirty="0"/>
                  <a:t>The database includes essential entities like customers, employees, orders, suppliers, and products, useful for reporting and analysis.</a:t>
                </a:r>
              </a:p>
            </p:txBody>
          </p:sp>
        </p:grpSp>
        <p:grpSp>
          <p:nvGrpSpPr>
            <p:cNvPr id="1674" name="Google Shape;4934;p60">
              <a:extLst>
                <a:ext uri="{FF2B5EF4-FFF2-40B4-BE49-F238E27FC236}">
                  <a16:creationId xmlns:a16="http://schemas.microsoft.com/office/drawing/2014/main" id="{C4A8F0F7-BDDB-9802-8EAA-34E7F194E161}"/>
                </a:ext>
              </a:extLst>
            </p:cNvPr>
            <p:cNvGrpSpPr/>
            <p:nvPr/>
          </p:nvGrpSpPr>
          <p:grpSpPr>
            <a:xfrm>
              <a:off x="1510853" y="8001292"/>
              <a:ext cx="697054" cy="697054"/>
              <a:chOff x="1492675" y="2027925"/>
              <a:chExt cx="481825" cy="481825"/>
            </a:xfrm>
            <a:solidFill>
              <a:schemeClr val="bg1"/>
            </a:solidFill>
          </p:grpSpPr>
          <p:sp>
            <p:nvSpPr>
              <p:cNvPr id="1675" name="Google Shape;4935;p60">
                <a:extLst>
                  <a:ext uri="{FF2B5EF4-FFF2-40B4-BE49-F238E27FC236}">
                    <a16:creationId xmlns:a16="http://schemas.microsoft.com/office/drawing/2014/main" id="{C0BE7572-21CD-5518-E923-035BFF41F7DA}"/>
                  </a:ext>
                </a:extLst>
              </p:cNvPr>
              <p:cNvSpPr/>
              <p:nvPr/>
            </p:nvSpPr>
            <p:spPr>
              <a:xfrm>
                <a:off x="1719425" y="217005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cubicBezTo>
                      <a:pt x="1" y="877"/>
                      <a:pt x="254" y="1130"/>
                      <a:pt x="567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76" name="Google Shape;4936;p60">
                <a:extLst>
                  <a:ext uri="{FF2B5EF4-FFF2-40B4-BE49-F238E27FC236}">
                    <a16:creationId xmlns:a16="http://schemas.microsoft.com/office/drawing/2014/main" id="{B17144DB-DA7B-E586-5B7D-DF5B3DFD8ED4}"/>
                  </a:ext>
                </a:extLst>
              </p:cNvPr>
              <p:cNvSpPr/>
              <p:nvPr/>
            </p:nvSpPr>
            <p:spPr>
              <a:xfrm>
                <a:off x="1832350" y="225475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7" y="0"/>
                    </a:moveTo>
                    <a:cubicBezTo>
                      <a:pt x="253" y="0"/>
                      <a:pt x="0" y="250"/>
                      <a:pt x="0" y="564"/>
                    </a:cubicBezTo>
                    <a:cubicBezTo>
                      <a:pt x="0" y="877"/>
                      <a:pt x="253" y="1130"/>
                      <a:pt x="567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0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77" name="Google Shape;4937;p60">
                <a:extLst>
                  <a:ext uri="{FF2B5EF4-FFF2-40B4-BE49-F238E27FC236}">
                    <a16:creationId xmlns:a16="http://schemas.microsoft.com/office/drawing/2014/main" id="{18D40EBA-73E1-93E7-63B9-4E488376E14C}"/>
                  </a:ext>
                </a:extLst>
              </p:cNvPr>
              <p:cNvSpPr/>
              <p:nvPr/>
            </p:nvSpPr>
            <p:spPr>
              <a:xfrm>
                <a:off x="1606500" y="225475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7" y="0"/>
                    </a:moveTo>
                    <a:cubicBezTo>
                      <a:pt x="254" y="0"/>
                      <a:pt x="1" y="250"/>
                      <a:pt x="1" y="564"/>
                    </a:cubicBezTo>
                    <a:cubicBezTo>
                      <a:pt x="1" y="877"/>
                      <a:pt x="254" y="1130"/>
                      <a:pt x="567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0"/>
                      <a:pt x="877" y="0"/>
                      <a:pt x="5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78" name="Google Shape;4938;p60">
                <a:extLst>
                  <a:ext uri="{FF2B5EF4-FFF2-40B4-BE49-F238E27FC236}">
                    <a16:creationId xmlns:a16="http://schemas.microsoft.com/office/drawing/2014/main" id="{9B6327D1-9873-FF30-00F6-54AF53B0B6B9}"/>
                  </a:ext>
                </a:extLst>
              </p:cNvPr>
              <p:cNvSpPr/>
              <p:nvPr/>
            </p:nvSpPr>
            <p:spPr>
              <a:xfrm>
                <a:off x="1492675" y="2425025"/>
                <a:ext cx="4818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3389" extrusionOk="0">
                    <a:moveTo>
                      <a:pt x="1" y="1"/>
                    </a:moveTo>
                    <a:lnTo>
                      <a:pt x="1" y="1696"/>
                    </a:lnTo>
                    <a:cubicBezTo>
                      <a:pt x="1" y="2630"/>
                      <a:pt x="757" y="3389"/>
                      <a:pt x="1693" y="3389"/>
                    </a:cubicBezTo>
                    <a:lnTo>
                      <a:pt x="17577" y="3389"/>
                    </a:lnTo>
                    <a:cubicBezTo>
                      <a:pt x="18514" y="3389"/>
                      <a:pt x="19270" y="2630"/>
                      <a:pt x="19273" y="1696"/>
                    </a:cubicBezTo>
                    <a:lnTo>
                      <a:pt x="1927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79" name="Google Shape;4939;p60">
                <a:extLst>
                  <a:ext uri="{FF2B5EF4-FFF2-40B4-BE49-F238E27FC236}">
                    <a16:creationId xmlns:a16="http://schemas.microsoft.com/office/drawing/2014/main" id="{E4382F02-570A-7D4D-A0DF-51327430940F}"/>
                  </a:ext>
                </a:extLst>
              </p:cNvPr>
              <p:cNvSpPr/>
              <p:nvPr/>
            </p:nvSpPr>
            <p:spPr>
              <a:xfrm>
                <a:off x="1492675" y="2027925"/>
                <a:ext cx="481825" cy="36800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4720" extrusionOk="0">
                    <a:moveTo>
                      <a:pt x="5120" y="2259"/>
                    </a:moveTo>
                    <a:cubicBezTo>
                      <a:pt x="5430" y="2259"/>
                      <a:pt x="5683" y="2512"/>
                      <a:pt x="5683" y="2825"/>
                    </a:cubicBezTo>
                    <a:lnTo>
                      <a:pt x="5683" y="8047"/>
                    </a:lnTo>
                    <a:cubicBezTo>
                      <a:pt x="6360" y="8281"/>
                      <a:pt x="6812" y="8920"/>
                      <a:pt x="6812" y="9637"/>
                    </a:cubicBezTo>
                    <a:cubicBezTo>
                      <a:pt x="6812" y="10353"/>
                      <a:pt x="6360" y="10992"/>
                      <a:pt x="5683" y="11226"/>
                    </a:cubicBezTo>
                    <a:lnTo>
                      <a:pt x="5683" y="13024"/>
                    </a:lnTo>
                    <a:cubicBezTo>
                      <a:pt x="5683" y="13337"/>
                      <a:pt x="5430" y="13587"/>
                      <a:pt x="5120" y="13587"/>
                    </a:cubicBezTo>
                    <a:cubicBezTo>
                      <a:pt x="4807" y="13587"/>
                      <a:pt x="4554" y="13337"/>
                      <a:pt x="4554" y="13024"/>
                    </a:cubicBezTo>
                    <a:lnTo>
                      <a:pt x="4554" y="11226"/>
                    </a:lnTo>
                    <a:cubicBezTo>
                      <a:pt x="3876" y="10992"/>
                      <a:pt x="3425" y="10353"/>
                      <a:pt x="3425" y="9637"/>
                    </a:cubicBezTo>
                    <a:cubicBezTo>
                      <a:pt x="3425" y="8920"/>
                      <a:pt x="3876" y="8281"/>
                      <a:pt x="4554" y="8047"/>
                    </a:cubicBezTo>
                    <a:lnTo>
                      <a:pt x="4554" y="2825"/>
                    </a:lnTo>
                    <a:cubicBezTo>
                      <a:pt x="4554" y="2512"/>
                      <a:pt x="4807" y="2259"/>
                      <a:pt x="5120" y="2259"/>
                    </a:cubicBezTo>
                    <a:close/>
                    <a:moveTo>
                      <a:pt x="9637" y="2259"/>
                    </a:moveTo>
                    <a:cubicBezTo>
                      <a:pt x="9947" y="2259"/>
                      <a:pt x="10200" y="2512"/>
                      <a:pt x="10200" y="2825"/>
                    </a:cubicBezTo>
                    <a:lnTo>
                      <a:pt x="10200" y="4659"/>
                    </a:lnTo>
                    <a:cubicBezTo>
                      <a:pt x="10877" y="4894"/>
                      <a:pt x="11329" y="5532"/>
                      <a:pt x="11329" y="6249"/>
                    </a:cubicBezTo>
                    <a:cubicBezTo>
                      <a:pt x="11329" y="6966"/>
                      <a:pt x="10877" y="7604"/>
                      <a:pt x="10200" y="7839"/>
                    </a:cubicBezTo>
                    <a:lnTo>
                      <a:pt x="10200" y="13024"/>
                    </a:lnTo>
                    <a:cubicBezTo>
                      <a:pt x="10200" y="13337"/>
                      <a:pt x="9947" y="13587"/>
                      <a:pt x="9637" y="13587"/>
                    </a:cubicBezTo>
                    <a:cubicBezTo>
                      <a:pt x="9324" y="13587"/>
                      <a:pt x="9071" y="13337"/>
                      <a:pt x="9071" y="13024"/>
                    </a:cubicBezTo>
                    <a:lnTo>
                      <a:pt x="9071" y="7839"/>
                    </a:lnTo>
                    <a:cubicBezTo>
                      <a:pt x="8393" y="7604"/>
                      <a:pt x="7941" y="6966"/>
                      <a:pt x="7941" y="6249"/>
                    </a:cubicBezTo>
                    <a:cubicBezTo>
                      <a:pt x="7941" y="5532"/>
                      <a:pt x="8393" y="4894"/>
                      <a:pt x="9071" y="4659"/>
                    </a:cubicBezTo>
                    <a:lnTo>
                      <a:pt x="9071" y="2825"/>
                    </a:lnTo>
                    <a:cubicBezTo>
                      <a:pt x="9071" y="2512"/>
                      <a:pt x="9324" y="2259"/>
                      <a:pt x="9637" y="2259"/>
                    </a:cubicBezTo>
                    <a:close/>
                    <a:moveTo>
                      <a:pt x="14154" y="2259"/>
                    </a:moveTo>
                    <a:cubicBezTo>
                      <a:pt x="14464" y="2259"/>
                      <a:pt x="14717" y="2512"/>
                      <a:pt x="14717" y="2825"/>
                    </a:cubicBezTo>
                    <a:lnTo>
                      <a:pt x="14717" y="8047"/>
                    </a:lnTo>
                    <a:cubicBezTo>
                      <a:pt x="15394" y="8281"/>
                      <a:pt x="15846" y="8920"/>
                      <a:pt x="15846" y="9637"/>
                    </a:cubicBezTo>
                    <a:cubicBezTo>
                      <a:pt x="15846" y="10353"/>
                      <a:pt x="15394" y="10992"/>
                      <a:pt x="14717" y="11226"/>
                    </a:cubicBezTo>
                    <a:lnTo>
                      <a:pt x="14717" y="13024"/>
                    </a:lnTo>
                    <a:cubicBezTo>
                      <a:pt x="14717" y="13337"/>
                      <a:pt x="14464" y="13587"/>
                      <a:pt x="14154" y="13587"/>
                    </a:cubicBezTo>
                    <a:cubicBezTo>
                      <a:pt x="13840" y="13587"/>
                      <a:pt x="13587" y="13337"/>
                      <a:pt x="13587" y="13024"/>
                    </a:cubicBezTo>
                    <a:lnTo>
                      <a:pt x="13587" y="11226"/>
                    </a:lnTo>
                    <a:cubicBezTo>
                      <a:pt x="12910" y="10992"/>
                      <a:pt x="12458" y="10353"/>
                      <a:pt x="12458" y="9637"/>
                    </a:cubicBezTo>
                    <a:cubicBezTo>
                      <a:pt x="12458" y="8920"/>
                      <a:pt x="12910" y="8281"/>
                      <a:pt x="13587" y="8047"/>
                    </a:cubicBezTo>
                    <a:lnTo>
                      <a:pt x="13587" y="2825"/>
                    </a:lnTo>
                    <a:cubicBezTo>
                      <a:pt x="13587" y="2512"/>
                      <a:pt x="13840" y="2259"/>
                      <a:pt x="14154" y="2259"/>
                    </a:cubicBezTo>
                    <a:close/>
                    <a:moveTo>
                      <a:pt x="1693" y="1"/>
                    </a:moveTo>
                    <a:cubicBezTo>
                      <a:pt x="757" y="1"/>
                      <a:pt x="1" y="759"/>
                      <a:pt x="1" y="1696"/>
                    </a:cubicBezTo>
                    <a:lnTo>
                      <a:pt x="1" y="14720"/>
                    </a:lnTo>
                    <a:lnTo>
                      <a:pt x="19273" y="14720"/>
                    </a:lnTo>
                    <a:lnTo>
                      <a:pt x="19273" y="1696"/>
                    </a:lnTo>
                    <a:cubicBezTo>
                      <a:pt x="19270" y="759"/>
                      <a:pt x="18514" y="1"/>
                      <a:pt x="1757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682" name="Group 1681">
            <a:extLst>
              <a:ext uri="{FF2B5EF4-FFF2-40B4-BE49-F238E27FC236}">
                <a16:creationId xmlns:a16="http://schemas.microsoft.com/office/drawing/2014/main" id="{FA5EDFE6-1C35-54E5-2EFC-C0E919B38D29}"/>
              </a:ext>
            </a:extLst>
          </p:cNvPr>
          <p:cNvGrpSpPr/>
          <p:nvPr/>
        </p:nvGrpSpPr>
        <p:grpSpPr>
          <a:xfrm>
            <a:off x="9829800" y="5584054"/>
            <a:ext cx="8216729" cy="3684742"/>
            <a:chOff x="5945582" y="1137106"/>
            <a:chExt cx="2743925" cy="1416714"/>
          </a:xfrm>
        </p:grpSpPr>
        <p:sp>
          <p:nvSpPr>
            <p:cNvPr id="1683" name="Google Shape;5240;p43">
              <a:extLst>
                <a:ext uri="{FF2B5EF4-FFF2-40B4-BE49-F238E27FC236}">
                  <a16:creationId xmlns:a16="http://schemas.microsoft.com/office/drawing/2014/main" id="{4F339BB5-E9AE-899A-A0F4-911D52AF5636}"/>
                </a:ext>
              </a:extLst>
            </p:cNvPr>
            <p:cNvSpPr/>
            <p:nvPr/>
          </p:nvSpPr>
          <p:spPr>
            <a:xfrm flipH="1">
              <a:off x="5945582" y="1144621"/>
              <a:ext cx="2664704" cy="1409199"/>
            </a:xfrm>
            <a:custGeom>
              <a:avLst/>
              <a:gdLst/>
              <a:ahLst/>
              <a:cxnLst/>
              <a:rect l="l" t="t" r="r" b="b"/>
              <a:pathLst>
                <a:path w="67931" h="23879" extrusionOk="0">
                  <a:moveTo>
                    <a:pt x="55991" y="0"/>
                  </a:moveTo>
                  <a:lnTo>
                    <a:pt x="11939" y="0"/>
                  </a:lnTo>
                  <a:cubicBezTo>
                    <a:pt x="5352" y="0"/>
                    <a:pt x="0" y="5352"/>
                    <a:pt x="0" y="11939"/>
                  </a:cubicBezTo>
                  <a:lnTo>
                    <a:pt x="0" y="11939"/>
                  </a:lnTo>
                  <a:cubicBezTo>
                    <a:pt x="0" y="18526"/>
                    <a:pt x="5352" y="23879"/>
                    <a:pt x="11939" y="23879"/>
                  </a:cubicBezTo>
                  <a:lnTo>
                    <a:pt x="55991" y="23879"/>
                  </a:lnTo>
                  <a:cubicBezTo>
                    <a:pt x="62578" y="23879"/>
                    <a:pt x="67930" y="18526"/>
                    <a:pt x="67930" y="11939"/>
                  </a:cubicBezTo>
                  <a:cubicBezTo>
                    <a:pt x="67930" y="5352"/>
                    <a:pt x="62578" y="0"/>
                    <a:pt x="5599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5241;p43">
              <a:extLst>
                <a:ext uri="{FF2B5EF4-FFF2-40B4-BE49-F238E27FC236}">
                  <a16:creationId xmlns:a16="http://schemas.microsoft.com/office/drawing/2014/main" id="{C6747414-6627-C229-634E-7E1CD4FDD388}"/>
                </a:ext>
              </a:extLst>
            </p:cNvPr>
            <p:cNvSpPr/>
            <p:nvPr/>
          </p:nvSpPr>
          <p:spPr>
            <a:xfrm flipH="1">
              <a:off x="6035911" y="1137106"/>
              <a:ext cx="2653596" cy="1364565"/>
            </a:xfrm>
            <a:custGeom>
              <a:avLst/>
              <a:gdLst/>
              <a:ahLst/>
              <a:cxnLst/>
              <a:rect l="l" t="t" r="r" b="b"/>
              <a:pathLst>
                <a:path w="67963" h="23848" extrusionOk="0">
                  <a:moveTo>
                    <a:pt x="11940" y="0"/>
                  </a:moveTo>
                  <a:cubicBezTo>
                    <a:pt x="5353" y="0"/>
                    <a:pt x="1" y="5321"/>
                    <a:pt x="1" y="11908"/>
                  </a:cubicBezTo>
                  <a:cubicBezTo>
                    <a:pt x="1" y="18527"/>
                    <a:pt x="5353" y="23847"/>
                    <a:pt x="11940" y="23847"/>
                  </a:cubicBezTo>
                  <a:lnTo>
                    <a:pt x="55991" y="23847"/>
                  </a:lnTo>
                  <a:cubicBezTo>
                    <a:pt x="62610" y="23847"/>
                    <a:pt x="67931" y="18527"/>
                    <a:pt x="67962" y="11908"/>
                  </a:cubicBezTo>
                  <a:cubicBezTo>
                    <a:pt x="67962" y="5321"/>
                    <a:pt x="62610" y="0"/>
                    <a:pt x="56023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5242;p43">
              <a:extLst>
                <a:ext uri="{FF2B5EF4-FFF2-40B4-BE49-F238E27FC236}">
                  <a16:creationId xmlns:a16="http://schemas.microsoft.com/office/drawing/2014/main" id="{D741EF88-E296-3791-901C-342477FEFA20}"/>
                </a:ext>
              </a:extLst>
            </p:cNvPr>
            <p:cNvSpPr/>
            <p:nvPr/>
          </p:nvSpPr>
          <p:spPr>
            <a:xfrm flipH="1">
              <a:off x="8013430" y="1493269"/>
              <a:ext cx="587756" cy="587756"/>
            </a:xfrm>
            <a:custGeom>
              <a:avLst/>
              <a:gdLst/>
              <a:ahLst/>
              <a:cxnLst/>
              <a:rect l="l" t="t" r="r" b="b"/>
              <a:pathLst>
                <a:path w="20966" h="20966" extrusionOk="0">
                  <a:moveTo>
                    <a:pt x="10483" y="0"/>
                  </a:moveTo>
                  <a:cubicBezTo>
                    <a:pt x="4688" y="0"/>
                    <a:pt x="1" y="4719"/>
                    <a:pt x="1" y="10483"/>
                  </a:cubicBezTo>
                  <a:cubicBezTo>
                    <a:pt x="1" y="16278"/>
                    <a:pt x="4688" y="20965"/>
                    <a:pt x="10483" y="20965"/>
                  </a:cubicBezTo>
                  <a:cubicBezTo>
                    <a:pt x="16279" y="20965"/>
                    <a:pt x="20966" y="16278"/>
                    <a:pt x="20966" y="10483"/>
                  </a:cubicBezTo>
                  <a:cubicBezTo>
                    <a:pt x="20966" y="4719"/>
                    <a:pt x="16279" y="0"/>
                    <a:pt x="10483" y="0"/>
                  </a:cubicBez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5243;p43">
              <a:extLst>
                <a:ext uri="{FF2B5EF4-FFF2-40B4-BE49-F238E27FC236}">
                  <a16:creationId xmlns:a16="http://schemas.microsoft.com/office/drawing/2014/main" id="{DED40EF1-FB7A-2BE7-5A4A-A1F2FC5068D6}"/>
                </a:ext>
              </a:extLst>
            </p:cNvPr>
            <p:cNvSpPr/>
            <p:nvPr/>
          </p:nvSpPr>
          <p:spPr>
            <a:xfrm flipH="1">
              <a:off x="8069405" y="1452555"/>
              <a:ext cx="587756" cy="587756"/>
            </a:xfrm>
            <a:custGeom>
              <a:avLst/>
              <a:gdLst/>
              <a:ahLst/>
              <a:cxnLst/>
              <a:rect l="l" t="t" r="r" b="b"/>
              <a:pathLst>
                <a:path w="20966" h="20966" extrusionOk="0">
                  <a:moveTo>
                    <a:pt x="10483" y="0"/>
                  </a:moveTo>
                  <a:cubicBezTo>
                    <a:pt x="4688" y="0"/>
                    <a:pt x="1" y="4719"/>
                    <a:pt x="1" y="10483"/>
                  </a:cubicBezTo>
                  <a:cubicBezTo>
                    <a:pt x="1" y="16278"/>
                    <a:pt x="4688" y="20965"/>
                    <a:pt x="10483" y="20965"/>
                  </a:cubicBezTo>
                  <a:cubicBezTo>
                    <a:pt x="16247" y="20965"/>
                    <a:pt x="20966" y="16278"/>
                    <a:pt x="20966" y="10483"/>
                  </a:cubicBezTo>
                  <a:cubicBezTo>
                    <a:pt x="20966" y="4719"/>
                    <a:pt x="16247" y="0"/>
                    <a:pt x="104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5244;p43">
              <a:extLst>
                <a:ext uri="{FF2B5EF4-FFF2-40B4-BE49-F238E27FC236}">
                  <a16:creationId xmlns:a16="http://schemas.microsoft.com/office/drawing/2014/main" id="{ABF687BA-B34F-1536-06CF-CF37820F1BB5}"/>
                </a:ext>
              </a:extLst>
            </p:cNvPr>
            <p:cNvSpPr/>
            <p:nvPr/>
          </p:nvSpPr>
          <p:spPr>
            <a:xfrm flipH="1">
              <a:off x="8109695" y="1506474"/>
              <a:ext cx="494544" cy="494544"/>
            </a:xfrm>
            <a:custGeom>
              <a:avLst/>
              <a:gdLst/>
              <a:ahLst/>
              <a:cxnLst/>
              <a:rect l="l" t="t" r="r" b="b"/>
              <a:pathLst>
                <a:path w="17641" h="17641" extrusionOk="0">
                  <a:moveTo>
                    <a:pt x="8836" y="1"/>
                  </a:moveTo>
                  <a:cubicBezTo>
                    <a:pt x="3959" y="1"/>
                    <a:pt x="1" y="3928"/>
                    <a:pt x="1" y="8805"/>
                  </a:cubicBezTo>
                  <a:cubicBezTo>
                    <a:pt x="1" y="13682"/>
                    <a:pt x="3959" y="17640"/>
                    <a:pt x="8836" y="17640"/>
                  </a:cubicBezTo>
                  <a:cubicBezTo>
                    <a:pt x="13713" y="17640"/>
                    <a:pt x="17640" y="13682"/>
                    <a:pt x="17640" y="8805"/>
                  </a:cubicBezTo>
                  <a:cubicBezTo>
                    <a:pt x="17640" y="3928"/>
                    <a:pt x="13713" y="1"/>
                    <a:pt x="8836" y="1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5288;p43">
              <a:extLst>
                <a:ext uri="{FF2B5EF4-FFF2-40B4-BE49-F238E27FC236}">
                  <a16:creationId xmlns:a16="http://schemas.microsoft.com/office/drawing/2014/main" id="{D5798B17-4BE4-7F61-3823-BD5B98CC483C}"/>
                </a:ext>
              </a:extLst>
            </p:cNvPr>
            <p:cNvSpPr txBox="1"/>
            <p:nvPr/>
          </p:nvSpPr>
          <p:spPr>
            <a:xfrm>
              <a:off x="6089386" y="1239954"/>
              <a:ext cx="1861739" cy="13135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srgbClr val="FFFFFF"/>
                  </a:solidFill>
                  <a:latin typeface="Fira Sans Medium"/>
                </a:defRPr>
              </a:lvl1pPr>
            </a:lstStyle>
            <a:p>
              <a:pPr algn="r"/>
              <a:r>
                <a:rPr lang="en-US" dirty="0"/>
                <a:t>Integration, Analysis &amp; Reporting</a:t>
              </a:r>
              <a:br>
                <a:rPr lang="en-US" dirty="0"/>
              </a:br>
              <a:r>
                <a:rPr lang="en-US" dirty="0"/>
                <a:t>In addition to utilizing SSRS for reporting and analysis, the Northwind dataset has been further enhanced through SSIS for data integration, SSAS for multidimensional analysis, showcasing the power of </a:t>
              </a:r>
              <a:br>
                <a:rPr lang="en-US" dirty="0"/>
              </a:br>
              <a:r>
                <a:rPr lang="en-US" dirty="0"/>
                <a:t>business intelligence.</a:t>
              </a:r>
            </a:p>
            <a:p>
              <a:pPr algn="r"/>
              <a:endParaRPr dirty="0">
                <a:sym typeface="Fira Sans Medium"/>
              </a:endParaRPr>
            </a:p>
          </p:txBody>
        </p:sp>
      </p:grpSp>
      <p:grpSp>
        <p:nvGrpSpPr>
          <p:cNvPr id="1734" name="Group 1733">
            <a:extLst>
              <a:ext uri="{FF2B5EF4-FFF2-40B4-BE49-F238E27FC236}">
                <a16:creationId xmlns:a16="http://schemas.microsoft.com/office/drawing/2014/main" id="{070C030A-B083-0C4A-BDBD-4A17FB4F5023}"/>
              </a:ext>
            </a:extLst>
          </p:cNvPr>
          <p:cNvGrpSpPr/>
          <p:nvPr/>
        </p:nvGrpSpPr>
        <p:grpSpPr>
          <a:xfrm>
            <a:off x="11319862" y="2687295"/>
            <a:ext cx="6761950" cy="2483567"/>
            <a:chOff x="11071296" y="4971982"/>
            <a:chExt cx="6761950" cy="2483567"/>
          </a:xfrm>
        </p:grpSpPr>
        <p:grpSp>
          <p:nvGrpSpPr>
            <p:cNvPr id="1714" name="Group 1713">
              <a:extLst>
                <a:ext uri="{FF2B5EF4-FFF2-40B4-BE49-F238E27FC236}">
                  <a16:creationId xmlns:a16="http://schemas.microsoft.com/office/drawing/2014/main" id="{D771C7A3-26FB-0EDF-3EA9-E5FF8516805D}"/>
                </a:ext>
              </a:extLst>
            </p:cNvPr>
            <p:cNvGrpSpPr/>
            <p:nvPr/>
          </p:nvGrpSpPr>
          <p:grpSpPr>
            <a:xfrm>
              <a:off x="11071296" y="4971982"/>
              <a:ext cx="6761950" cy="2483567"/>
              <a:chOff x="6427493" y="1082541"/>
              <a:chExt cx="2258111" cy="829372"/>
            </a:xfrm>
          </p:grpSpPr>
          <p:sp>
            <p:nvSpPr>
              <p:cNvPr id="1715" name="Google Shape;5240;p43">
                <a:extLst>
                  <a:ext uri="{FF2B5EF4-FFF2-40B4-BE49-F238E27FC236}">
                    <a16:creationId xmlns:a16="http://schemas.microsoft.com/office/drawing/2014/main" id="{A7CF44A2-B67C-693F-679F-8E63C0FA91AA}"/>
                  </a:ext>
                </a:extLst>
              </p:cNvPr>
              <p:cNvSpPr/>
              <p:nvPr/>
            </p:nvSpPr>
            <p:spPr>
              <a:xfrm flipH="1">
                <a:off x="6427493" y="1144621"/>
                <a:ext cx="2182793" cy="767292"/>
              </a:xfrm>
              <a:custGeom>
                <a:avLst/>
                <a:gdLst/>
                <a:ahLst/>
                <a:cxnLst/>
                <a:rect l="l" t="t" r="r" b="b"/>
                <a:pathLst>
                  <a:path w="67931" h="23879" extrusionOk="0">
                    <a:moveTo>
                      <a:pt x="55991" y="0"/>
                    </a:moveTo>
                    <a:lnTo>
                      <a:pt x="11939" y="0"/>
                    </a:lnTo>
                    <a:cubicBezTo>
                      <a:pt x="5352" y="0"/>
                      <a:pt x="0" y="5352"/>
                      <a:pt x="0" y="11939"/>
                    </a:cubicBezTo>
                    <a:lnTo>
                      <a:pt x="0" y="11939"/>
                    </a:lnTo>
                    <a:cubicBezTo>
                      <a:pt x="0" y="18526"/>
                      <a:pt x="5352" y="23879"/>
                      <a:pt x="11939" y="23879"/>
                    </a:cubicBezTo>
                    <a:lnTo>
                      <a:pt x="55991" y="23879"/>
                    </a:lnTo>
                    <a:cubicBezTo>
                      <a:pt x="62578" y="23879"/>
                      <a:pt x="67930" y="18526"/>
                      <a:pt x="67930" y="11939"/>
                    </a:cubicBezTo>
                    <a:cubicBezTo>
                      <a:pt x="67930" y="5352"/>
                      <a:pt x="62578" y="0"/>
                      <a:pt x="55991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5241;p43">
                <a:extLst>
                  <a:ext uri="{FF2B5EF4-FFF2-40B4-BE49-F238E27FC236}">
                    <a16:creationId xmlns:a16="http://schemas.microsoft.com/office/drawing/2014/main" id="{BCC85DF7-AE74-5F18-292C-B3D83FB8280C}"/>
                  </a:ext>
                </a:extLst>
              </p:cNvPr>
              <p:cNvSpPr/>
              <p:nvPr/>
            </p:nvSpPr>
            <p:spPr>
              <a:xfrm flipH="1">
                <a:off x="6501783" y="1082541"/>
                <a:ext cx="2183821" cy="766296"/>
              </a:xfrm>
              <a:custGeom>
                <a:avLst/>
                <a:gdLst/>
                <a:ahLst/>
                <a:cxnLst/>
                <a:rect l="l" t="t" r="r" b="b"/>
                <a:pathLst>
                  <a:path w="67963" h="23848" extrusionOk="0">
                    <a:moveTo>
                      <a:pt x="11940" y="0"/>
                    </a:moveTo>
                    <a:cubicBezTo>
                      <a:pt x="5353" y="0"/>
                      <a:pt x="1" y="5321"/>
                      <a:pt x="1" y="11908"/>
                    </a:cubicBezTo>
                    <a:cubicBezTo>
                      <a:pt x="1" y="18527"/>
                      <a:pt x="5353" y="23847"/>
                      <a:pt x="11940" y="23847"/>
                    </a:cubicBezTo>
                    <a:lnTo>
                      <a:pt x="55991" y="23847"/>
                    </a:lnTo>
                    <a:cubicBezTo>
                      <a:pt x="62610" y="23847"/>
                      <a:pt x="67931" y="18527"/>
                      <a:pt x="67962" y="11908"/>
                    </a:cubicBezTo>
                    <a:cubicBezTo>
                      <a:pt x="67962" y="5321"/>
                      <a:pt x="62610" y="0"/>
                      <a:pt x="56023" y="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21" name="Google Shape;5246;p43">
                <a:extLst>
                  <a:ext uri="{FF2B5EF4-FFF2-40B4-BE49-F238E27FC236}">
                    <a16:creationId xmlns:a16="http://schemas.microsoft.com/office/drawing/2014/main" id="{3DEBECD8-12ED-F59B-7C11-1DDA844FDA49}"/>
                  </a:ext>
                </a:extLst>
              </p:cNvPr>
              <p:cNvSpPr/>
              <p:nvPr/>
            </p:nvSpPr>
            <p:spPr>
              <a:xfrm flipH="1">
                <a:off x="8088229" y="1261647"/>
                <a:ext cx="212717" cy="414188"/>
              </a:xfrm>
              <a:custGeom>
                <a:avLst/>
                <a:gdLst/>
                <a:ahLst/>
                <a:cxnLst/>
                <a:rect l="l" t="t" r="r" b="b"/>
                <a:pathLst>
                  <a:path w="6620" h="12890" extrusionOk="0">
                    <a:moveTo>
                      <a:pt x="190" y="0"/>
                    </a:moveTo>
                    <a:cubicBezTo>
                      <a:pt x="95" y="0"/>
                      <a:pt x="0" y="95"/>
                      <a:pt x="0" y="190"/>
                    </a:cubicBezTo>
                    <a:cubicBezTo>
                      <a:pt x="0" y="285"/>
                      <a:pt x="95" y="380"/>
                      <a:pt x="190" y="380"/>
                    </a:cubicBezTo>
                    <a:cubicBezTo>
                      <a:pt x="3516" y="380"/>
                      <a:pt x="6239" y="3104"/>
                      <a:pt x="6239" y="6429"/>
                    </a:cubicBezTo>
                    <a:cubicBezTo>
                      <a:pt x="6239" y="9786"/>
                      <a:pt x="3516" y="12509"/>
                      <a:pt x="190" y="12509"/>
                    </a:cubicBezTo>
                    <a:cubicBezTo>
                      <a:pt x="95" y="12509"/>
                      <a:pt x="0" y="12573"/>
                      <a:pt x="0" y="12699"/>
                    </a:cubicBezTo>
                    <a:cubicBezTo>
                      <a:pt x="0" y="12794"/>
                      <a:pt x="95" y="12889"/>
                      <a:pt x="190" y="12889"/>
                    </a:cubicBezTo>
                    <a:cubicBezTo>
                      <a:pt x="3737" y="12889"/>
                      <a:pt x="6619" y="9976"/>
                      <a:pt x="6619" y="6429"/>
                    </a:cubicBezTo>
                    <a:cubicBezTo>
                      <a:pt x="6619" y="2882"/>
                      <a:pt x="3737" y="0"/>
                      <a:pt x="1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5250;p43">
                <a:extLst>
                  <a:ext uri="{FF2B5EF4-FFF2-40B4-BE49-F238E27FC236}">
                    <a16:creationId xmlns:a16="http://schemas.microsoft.com/office/drawing/2014/main" id="{40C85C63-C269-7F36-ABDA-FC62E78128D4}"/>
                  </a:ext>
                </a:extLst>
              </p:cNvPr>
              <p:cNvSpPr/>
              <p:nvPr/>
            </p:nvSpPr>
            <p:spPr>
              <a:xfrm flipH="1">
                <a:off x="8122836" y="1349144"/>
                <a:ext cx="343978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381" extrusionOk="0">
                    <a:moveTo>
                      <a:pt x="190" y="1"/>
                    </a:moveTo>
                    <a:cubicBezTo>
                      <a:pt x="64" y="1"/>
                      <a:pt x="0" y="96"/>
                      <a:pt x="0" y="191"/>
                    </a:cubicBezTo>
                    <a:cubicBezTo>
                      <a:pt x="0" y="286"/>
                      <a:pt x="64" y="381"/>
                      <a:pt x="190" y="381"/>
                    </a:cubicBezTo>
                    <a:lnTo>
                      <a:pt x="10515" y="381"/>
                    </a:lnTo>
                    <a:cubicBezTo>
                      <a:pt x="10610" y="381"/>
                      <a:pt x="10705" y="286"/>
                      <a:pt x="10705" y="191"/>
                    </a:cubicBezTo>
                    <a:cubicBezTo>
                      <a:pt x="10705" y="96"/>
                      <a:pt x="10610" y="1"/>
                      <a:pt x="105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5251;p43">
                <a:extLst>
                  <a:ext uri="{FF2B5EF4-FFF2-40B4-BE49-F238E27FC236}">
                    <a16:creationId xmlns:a16="http://schemas.microsoft.com/office/drawing/2014/main" id="{FA2E6672-4873-62FE-FD00-E8DF5D5A4EED}"/>
                  </a:ext>
                </a:extLst>
              </p:cNvPr>
              <p:cNvSpPr/>
              <p:nvPr/>
            </p:nvSpPr>
            <p:spPr>
              <a:xfrm flipH="1">
                <a:off x="8122836" y="1574040"/>
                <a:ext cx="343978" cy="12242"/>
              </a:xfrm>
              <a:custGeom>
                <a:avLst/>
                <a:gdLst/>
                <a:ahLst/>
                <a:cxnLst/>
                <a:rect l="l" t="t" r="r" b="b"/>
                <a:pathLst>
                  <a:path w="10705" h="381" extrusionOk="0">
                    <a:moveTo>
                      <a:pt x="190" y="0"/>
                    </a:moveTo>
                    <a:cubicBezTo>
                      <a:pt x="64" y="0"/>
                      <a:pt x="0" y="64"/>
                      <a:pt x="0" y="190"/>
                    </a:cubicBezTo>
                    <a:cubicBezTo>
                      <a:pt x="0" y="285"/>
                      <a:pt x="64" y="380"/>
                      <a:pt x="190" y="380"/>
                    </a:cubicBezTo>
                    <a:lnTo>
                      <a:pt x="10515" y="380"/>
                    </a:lnTo>
                    <a:cubicBezTo>
                      <a:pt x="10610" y="380"/>
                      <a:pt x="10705" y="285"/>
                      <a:pt x="10705" y="190"/>
                    </a:cubicBezTo>
                    <a:cubicBezTo>
                      <a:pt x="10705" y="64"/>
                      <a:pt x="10610" y="0"/>
                      <a:pt x="105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5288;p43">
                <a:extLst>
                  <a:ext uri="{FF2B5EF4-FFF2-40B4-BE49-F238E27FC236}">
                    <a16:creationId xmlns:a16="http://schemas.microsoft.com/office/drawing/2014/main" id="{4BEC08D8-BC92-2DDC-6098-5C694616F6B2}"/>
                  </a:ext>
                </a:extLst>
              </p:cNvPr>
              <p:cNvSpPr txBox="1"/>
              <p:nvPr/>
            </p:nvSpPr>
            <p:spPr>
              <a:xfrm>
                <a:off x="6569513" y="1131203"/>
                <a:ext cx="1375800" cy="3429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algn="ctr">
                  <a:defRPr sz="2400">
                    <a:solidFill>
                      <a:srgbClr val="FFFFFF"/>
                    </a:solidFill>
                    <a:latin typeface="Fira Sans Medium"/>
                  </a:defRPr>
                </a:lvl1pPr>
              </a:lstStyle>
              <a:p>
                <a:r>
                  <a:rPr lang="en-US" dirty="0"/>
                  <a:t>Interactive Dashboards</a:t>
                </a:r>
                <a:br>
                  <a:rPr lang="en-US" dirty="0"/>
                </a:br>
                <a:r>
                  <a:rPr lang="en-US" dirty="0"/>
                  <a:t>Created with Power BI and Tableau, offering a complete business intelligence solution.</a:t>
                </a:r>
              </a:p>
              <a:p>
                <a:endParaRPr dirty="0">
                  <a:sym typeface="Fira Sans Medium"/>
                </a:endParaRPr>
              </a:p>
            </p:txBody>
          </p:sp>
          <p:sp>
            <p:nvSpPr>
              <p:cNvPr id="1743" name="Google Shape;5242;p43">
                <a:extLst>
                  <a:ext uri="{FF2B5EF4-FFF2-40B4-BE49-F238E27FC236}">
                    <a16:creationId xmlns:a16="http://schemas.microsoft.com/office/drawing/2014/main" id="{0795F6AD-5A16-EE2C-7675-2BF754A1C6B3}"/>
                  </a:ext>
                </a:extLst>
              </p:cNvPr>
              <p:cNvSpPr/>
              <p:nvPr/>
            </p:nvSpPr>
            <p:spPr>
              <a:xfrm flipH="1">
                <a:off x="8013042" y="1174122"/>
                <a:ext cx="551546" cy="551545"/>
              </a:xfrm>
              <a:custGeom>
                <a:avLst/>
                <a:gdLst/>
                <a:ahLst/>
                <a:cxnLst/>
                <a:rect l="l" t="t" r="r" b="b"/>
                <a:pathLst>
                  <a:path w="20966" h="20966" extrusionOk="0">
                    <a:moveTo>
                      <a:pt x="10483" y="0"/>
                    </a:moveTo>
                    <a:cubicBezTo>
                      <a:pt x="4688" y="0"/>
                      <a:pt x="1" y="4719"/>
                      <a:pt x="1" y="10483"/>
                    </a:cubicBezTo>
                    <a:cubicBezTo>
                      <a:pt x="1" y="16278"/>
                      <a:pt x="4688" y="20965"/>
                      <a:pt x="10483" y="20965"/>
                    </a:cubicBezTo>
                    <a:cubicBezTo>
                      <a:pt x="16279" y="20965"/>
                      <a:pt x="20966" y="16278"/>
                      <a:pt x="20966" y="10483"/>
                    </a:cubicBezTo>
                    <a:cubicBezTo>
                      <a:pt x="20966" y="4719"/>
                      <a:pt x="16279" y="0"/>
                      <a:pt x="10483" y="0"/>
                    </a:cubicBezTo>
                    <a:close/>
                  </a:path>
                </a:pathLst>
              </a:custGeom>
              <a:solidFill>
                <a:srgbClr val="263C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4" name="Google Shape;5243;p43">
                <a:extLst>
                  <a:ext uri="{FF2B5EF4-FFF2-40B4-BE49-F238E27FC236}">
                    <a16:creationId xmlns:a16="http://schemas.microsoft.com/office/drawing/2014/main" id="{E3425F35-2E4D-F7D6-046C-F1C326E7EA30}"/>
                  </a:ext>
                </a:extLst>
              </p:cNvPr>
              <p:cNvSpPr/>
              <p:nvPr/>
            </p:nvSpPr>
            <p:spPr>
              <a:xfrm flipH="1">
                <a:off x="8069017" y="1133410"/>
                <a:ext cx="551546" cy="551545"/>
              </a:xfrm>
              <a:custGeom>
                <a:avLst/>
                <a:gdLst/>
                <a:ahLst/>
                <a:cxnLst/>
                <a:rect l="l" t="t" r="r" b="b"/>
                <a:pathLst>
                  <a:path w="20966" h="20966" extrusionOk="0">
                    <a:moveTo>
                      <a:pt x="10483" y="0"/>
                    </a:moveTo>
                    <a:cubicBezTo>
                      <a:pt x="4688" y="0"/>
                      <a:pt x="1" y="4719"/>
                      <a:pt x="1" y="10483"/>
                    </a:cubicBezTo>
                    <a:cubicBezTo>
                      <a:pt x="1" y="16278"/>
                      <a:pt x="4688" y="20965"/>
                      <a:pt x="10483" y="20965"/>
                    </a:cubicBezTo>
                    <a:cubicBezTo>
                      <a:pt x="16247" y="20965"/>
                      <a:pt x="20966" y="16278"/>
                      <a:pt x="20966" y="10483"/>
                    </a:cubicBezTo>
                    <a:cubicBezTo>
                      <a:pt x="20966" y="4719"/>
                      <a:pt x="16247" y="0"/>
                      <a:pt x="104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29" name="Google Shape;5244;p43">
              <a:extLst>
                <a:ext uri="{FF2B5EF4-FFF2-40B4-BE49-F238E27FC236}">
                  <a16:creationId xmlns:a16="http://schemas.microsoft.com/office/drawing/2014/main" id="{39C290C6-86E6-C7E9-875F-1BCE6BDD0897}"/>
                </a:ext>
              </a:extLst>
            </p:cNvPr>
            <p:cNvSpPr/>
            <p:nvPr/>
          </p:nvSpPr>
          <p:spPr>
            <a:xfrm flipH="1">
              <a:off x="16138736" y="5231011"/>
              <a:ext cx="1389681" cy="1389680"/>
            </a:xfrm>
            <a:custGeom>
              <a:avLst/>
              <a:gdLst/>
              <a:ahLst/>
              <a:cxnLst/>
              <a:rect l="l" t="t" r="r" b="b"/>
              <a:pathLst>
                <a:path w="17641" h="17641" extrusionOk="0">
                  <a:moveTo>
                    <a:pt x="8836" y="1"/>
                  </a:moveTo>
                  <a:cubicBezTo>
                    <a:pt x="3959" y="1"/>
                    <a:pt x="1" y="3928"/>
                    <a:pt x="1" y="8805"/>
                  </a:cubicBezTo>
                  <a:cubicBezTo>
                    <a:pt x="1" y="13682"/>
                    <a:pt x="3959" y="17640"/>
                    <a:pt x="8836" y="17640"/>
                  </a:cubicBezTo>
                  <a:cubicBezTo>
                    <a:pt x="13713" y="17640"/>
                    <a:pt x="17640" y="13682"/>
                    <a:pt x="17640" y="8805"/>
                  </a:cubicBezTo>
                  <a:cubicBezTo>
                    <a:pt x="17640" y="3928"/>
                    <a:pt x="13713" y="1"/>
                    <a:pt x="8836" y="1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0" name="Google Shape;5939;p62">
              <a:extLst>
                <a:ext uri="{FF2B5EF4-FFF2-40B4-BE49-F238E27FC236}">
                  <a16:creationId xmlns:a16="http://schemas.microsoft.com/office/drawing/2014/main" id="{45A1DB1A-0B6B-721E-188A-A6B8CE0838D7}"/>
                </a:ext>
              </a:extLst>
            </p:cNvPr>
            <p:cNvGrpSpPr/>
            <p:nvPr/>
          </p:nvGrpSpPr>
          <p:grpSpPr>
            <a:xfrm>
              <a:off x="16274963" y="5419626"/>
              <a:ext cx="1073346" cy="1035715"/>
              <a:chOff x="3539942" y="3930896"/>
              <a:chExt cx="271556" cy="262035"/>
            </a:xfrm>
          </p:grpSpPr>
          <p:sp>
            <p:nvSpPr>
              <p:cNvPr id="1731" name="Google Shape;5940;p62">
                <a:extLst>
                  <a:ext uri="{FF2B5EF4-FFF2-40B4-BE49-F238E27FC236}">
                    <a16:creationId xmlns:a16="http://schemas.microsoft.com/office/drawing/2014/main" id="{5D544D98-C882-22B8-A1AB-E2AA6D213436}"/>
                  </a:ext>
                </a:extLst>
              </p:cNvPr>
              <p:cNvSpPr/>
              <p:nvPr/>
            </p:nvSpPr>
            <p:spPr>
              <a:xfrm>
                <a:off x="3695844" y="4011246"/>
                <a:ext cx="115654" cy="135626"/>
              </a:xfrm>
              <a:custGeom>
                <a:avLst/>
                <a:gdLst/>
                <a:ahLst/>
                <a:cxnLst/>
                <a:rect l="l" t="t" r="r" b="b"/>
                <a:pathLst>
                  <a:path w="5293" h="6207" extrusionOk="0">
                    <a:moveTo>
                      <a:pt x="4663" y="0"/>
                    </a:moveTo>
                    <a:lnTo>
                      <a:pt x="0" y="2773"/>
                    </a:lnTo>
                    <a:lnTo>
                      <a:pt x="4127" y="6207"/>
                    </a:lnTo>
                    <a:cubicBezTo>
                      <a:pt x="4852" y="5199"/>
                      <a:pt x="5293" y="4033"/>
                      <a:pt x="5293" y="2678"/>
                    </a:cubicBezTo>
                    <a:cubicBezTo>
                      <a:pt x="5293" y="1733"/>
                      <a:pt x="5041" y="851"/>
                      <a:pt x="46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32" name="Google Shape;5941;p62">
                <a:extLst>
                  <a:ext uri="{FF2B5EF4-FFF2-40B4-BE49-F238E27FC236}">
                    <a16:creationId xmlns:a16="http://schemas.microsoft.com/office/drawing/2014/main" id="{EC8A8928-2F97-A445-BBB7-D8F7AA86B4AC}"/>
                  </a:ext>
                </a:extLst>
              </p:cNvPr>
              <p:cNvSpPr/>
              <p:nvPr/>
            </p:nvSpPr>
            <p:spPr>
              <a:xfrm>
                <a:off x="3686461" y="3930896"/>
                <a:ext cx="99834" cy="116375"/>
              </a:xfrm>
              <a:custGeom>
                <a:avLst/>
                <a:gdLst/>
                <a:ahLst/>
                <a:cxnLst/>
                <a:rect l="l" t="t" r="r" b="b"/>
                <a:pathLst>
                  <a:path w="4569" h="5326" extrusionOk="0">
                    <a:moveTo>
                      <a:pt x="1" y="1"/>
                    </a:moveTo>
                    <a:lnTo>
                      <a:pt x="1" y="5325"/>
                    </a:lnTo>
                    <a:lnTo>
                      <a:pt x="4569" y="2679"/>
                    </a:lnTo>
                    <a:cubicBezTo>
                      <a:pt x="3561" y="1167"/>
                      <a:pt x="1891" y="127"/>
                      <a:pt x="1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5" name="Google Shape;5942;p62">
                <a:extLst>
                  <a:ext uri="{FF2B5EF4-FFF2-40B4-BE49-F238E27FC236}">
                    <a16:creationId xmlns:a16="http://schemas.microsoft.com/office/drawing/2014/main" id="{81A84542-D2CE-15C7-BA78-2D017E7FC527}"/>
                  </a:ext>
                </a:extLst>
              </p:cNvPr>
              <p:cNvSpPr/>
              <p:nvPr/>
            </p:nvSpPr>
            <p:spPr>
              <a:xfrm>
                <a:off x="3539942" y="3934747"/>
                <a:ext cx="223748" cy="258184"/>
              </a:xfrm>
              <a:custGeom>
                <a:avLst/>
                <a:gdLst/>
                <a:ahLst/>
                <a:cxnLst/>
                <a:rect l="l" t="t" r="r" b="b"/>
                <a:pathLst>
                  <a:path w="10240" h="11816" extrusionOk="0">
                    <a:moveTo>
                      <a:pt x="5577" y="1"/>
                    </a:moveTo>
                    <a:cubicBezTo>
                      <a:pt x="2521" y="190"/>
                      <a:pt x="1" y="2805"/>
                      <a:pt x="1" y="5892"/>
                    </a:cubicBezTo>
                    <a:cubicBezTo>
                      <a:pt x="1" y="9137"/>
                      <a:pt x="2678" y="11815"/>
                      <a:pt x="5923" y="11815"/>
                    </a:cubicBezTo>
                    <a:cubicBezTo>
                      <a:pt x="7625" y="11815"/>
                      <a:pt x="9168" y="11059"/>
                      <a:pt x="10240" y="9925"/>
                    </a:cubicBezTo>
                    <a:lnTo>
                      <a:pt x="5703" y="6176"/>
                    </a:lnTo>
                    <a:cubicBezTo>
                      <a:pt x="5608" y="6144"/>
                      <a:pt x="5577" y="5987"/>
                      <a:pt x="5577" y="5892"/>
                    </a:cubicBezTo>
                    <a:lnTo>
                      <a:pt x="5577" y="1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736" name="Google Shape;5649;p62">
            <a:extLst>
              <a:ext uri="{FF2B5EF4-FFF2-40B4-BE49-F238E27FC236}">
                <a16:creationId xmlns:a16="http://schemas.microsoft.com/office/drawing/2014/main" id="{5F3C7CA8-E91B-779C-D4CA-4E48C07405AA}"/>
              </a:ext>
            </a:extLst>
          </p:cNvPr>
          <p:cNvGrpSpPr/>
          <p:nvPr/>
        </p:nvGrpSpPr>
        <p:grpSpPr>
          <a:xfrm>
            <a:off x="16694988" y="6807677"/>
            <a:ext cx="708135" cy="718945"/>
            <a:chOff x="-59400775" y="4084200"/>
            <a:chExt cx="311125" cy="315875"/>
          </a:xfrm>
          <a:solidFill>
            <a:schemeClr val="bg1"/>
          </a:solidFill>
        </p:grpSpPr>
        <p:sp>
          <p:nvSpPr>
            <p:cNvPr id="1737" name="Google Shape;5650;p62">
              <a:extLst>
                <a:ext uri="{FF2B5EF4-FFF2-40B4-BE49-F238E27FC236}">
                  <a16:creationId xmlns:a16="http://schemas.microsoft.com/office/drawing/2014/main" id="{2ADBA74B-E0B4-9386-B406-75ADBFD13051}"/>
                </a:ext>
              </a:extLst>
            </p:cNvPr>
            <p:cNvSpPr/>
            <p:nvPr/>
          </p:nvSpPr>
          <p:spPr>
            <a:xfrm>
              <a:off x="-5940077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37" y="1071"/>
                    <a:pt x="2237" y="1260"/>
                  </a:cubicBezTo>
                  <a:cubicBezTo>
                    <a:pt x="2237" y="1449"/>
                    <a:pt x="2048" y="1701"/>
                    <a:pt x="1796" y="1701"/>
                  </a:cubicBezTo>
                  <a:cubicBezTo>
                    <a:pt x="1576" y="1701"/>
                    <a:pt x="1418" y="1481"/>
                    <a:pt x="1418" y="1260"/>
                  </a:cubicBezTo>
                  <a:cubicBezTo>
                    <a:pt x="1418" y="1008"/>
                    <a:pt x="1576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29" y="3308"/>
                  </a:cubicBezTo>
                  <a:lnTo>
                    <a:pt x="2332" y="3308"/>
                  </a:lnTo>
                  <a:cubicBezTo>
                    <a:pt x="2993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5651;p62">
              <a:extLst>
                <a:ext uri="{FF2B5EF4-FFF2-40B4-BE49-F238E27FC236}">
                  <a16:creationId xmlns:a16="http://schemas.microsoft.com/office/drawing/2014/main" id="{1CA75AC9-D80E-D8BE-B616-E8FE2773D8D6}"/>
                </a:ext>
              </a:extLst>
            </p:cNvPr>
            <p:cNvSpPr/>
            <p:nvPr/>
          </p:nvSpPr>
          <p:spPr>
            <a:xfrm>
              <a:off x="-59400000" y="4084200"/>
              <a:ext cx="89825" cy="212700"/>
            </a:xfrm>
            <a:custGeom>
              <a:avLst/>
              <a:gdLst/>
              <a:ahLst/>
              <a:cxnLst/>
              <a:rect l="l" t="t" r="r" b="b"/>
              <a:pathLst>
                <a:path w="3593" h="8508" extrusionOk="0">
                  <a:moveTo>
                    <a:pt x="1734" y="1607"/>
                  </a:moveTo>
                  <a:cubicBezTo>
                    <a:pt x="1923" y="1607"/>
                    <a:pt x="2175" y="1797"/>
                    <a:pt x="2175" y="2049"/>
                  </a:cubicBezTo>
                  <a:lnTo>
                    <a:pt x="2175" y="7278"/>
                  </a:lnTo>
                  <a:cubicBezTo>
                    <a:pt x="2175" y="7499"/>
                    <a:pt x="1986" y="7656"/>
                    <a:pt x="1734" y="7656"/>
                  </a:cubicBezTo>
                  <a:cubicBezTo>
                    <a:pt x="1513" y="7656"/>
                    <a:pt x="1356" y="7467"/>
                    <a:pt x="1356" y="7278"/>
                  </a:cubicBezTo>
                  <a:lnTo>
                    <a:pt x="1356" y="2049"/>
                  </a:lnTo>
                  <a:cubicBezTo>
                    <a:pt x="1356" y="1797"/>
                    <a:pt x="1545" y="1607"/>
                    <a:pt x="1734" y="1607"/>
                  </a:cubicBezTo>
                  <a:close/>
                  <a:moveTo>
                    <a:pt x="1230" y="1"/>
                  </a:moveTo>
                  <a:cubicBezTo>
                    <a:pt x="568" y="1"/>
                    <a:pt x="1" y="536"/>
                    <a:pt x="1" y="1198"/>
                  </a:cubicBezTo>
                  <a:lnTo>
                    <a:pt x="1" y="8507"/>
                  </a:lnTo>
                  <a:lnTo>
                    <a:pt x="3593" y="8507"/>
                  </a:lnTo>
                  <a:lnTo>
                    <a:pt x="3593" y="1198"/>
                  </a:lnTo>
                  <a:cubicBezTo>
                    <a:pt x="3561" y="536"/>
                    <a:pt x="2994" y="1"/>
                    <a:pt x="2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5652;p62">
              <a:extLst>
                <a:ext uri="{FF2B5EF4-FFF2-40B4-BE49-F238E27FC236}">
                  <a16:creationId xmlns:a16="http://schemas.microsoft.com/office/drawing/2014/main" id="{CE0FB571-080F-A9F7-659C-34CBE98EC818}"/>
                </a:ext>
              </a:extLst>
            </p:cNvPr>
            <p:cNvSpPr/>
            <p:nvPr/>
          </p:nvSpPr>
          <p:spPr>
            <a:xfrm>
              <a:off x="-59290500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796" y="851"/>
                  </a:moveTo>
                  <a:cubicBezTo>
                    <a:pt x="2048" y="851"/>
                    <a:pt x="2205" y="1071"/>
                    <a:pt x="2205" y="1260"/>
                  </a:cubicBezTo>
                  <a:cubicBezTo>
                    <a:pt x="2205" y="1449"/>
                    <a:pt x="2016" y="1701"/>
                    <a:pt x="1796" y="1701"/>
                  </a:cubicBezTo>
                  <a:cubicBezTo>
                    <a:pt x="1575" y="1701"/>
                    <a:pt x="1386" y="1481"/>
                    <a:pt x="1386" y="1260"/>
                  </a:cubicBezTo>
                  <a:cubicBezTo>
                    <a:pt x="1386" y="1008"/>
                    <a:pt x="1575" y="851"/>
                    <a:pt x="1796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cubicBezTo>
                    <a:pt x="0" y="2741"/>
                    <a:pt x="536" y="3308"/>
                    <a:pt x="1260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5653;p62">
              <a:extLst>
                <a:ext uri="{FF2B5EF4-FFF2-40B4-BE49-F238E27FC236}">
                  <a16:creationId xmlns:a16="http://schemas.microsoft.com/office/drawing/2014/main" id="{28B90976-A5B0-372C-2649-B4869D5C483F}"/>
                </a:ext>
              </a:extLst>
            </p:cNvPr>
            <p:cNvSpPr/>
            <p:nvPr/>
          </p:nvSpPr>
          <p:spPr>
            <a:xfrm>
              <a:off x="-5929050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96" y="1607"/>
                  </a:moveTo>
                  <a:cubicBezTo>
                    <a:pt x="2048" y="1607"/>
                    <a:pt x="2205" y="1797"/>
                    <a:pt x="2205" y="2049"/>
                  </a:cubicBezTo>
                  <a:lnTo>
                    <a:pt x="2205" y="7278"/>
                  </a:lnTo>
                  <a:cubicBezTo>
                    <a:pt x="2205" y="7499"/>
                    <a:pt x="2016" y="7656"/>
                    <a:pt x="1796" y="7656"/>
                  </a:cubicBezTo>
                  <a:cubicBezTo>
                    <a:pt x="1607" y="7656"/>
                    <a:pt x="1386" y="7467"/>
                    <a:pt x="1386" y="7278"/>
                  </a:cubicBezTo>
                  <a:lnTo>
                    <a:pt x="1386" y="2049"/>
                  </a:lnTo>
                  <a:cubicBezTo>
                    <a:pt x="1386" y="1797"/>
                    <a:pt x="1575" y="1607"/>
                    <a:pt x="1796" y="1607"/>
                  </a:cubicBezTo>
                  <a:close/>
                  <a:moveTo>
                    <a:pt x="1260" y="1"/>
                  </a:moveTo>
                  <a:cubicBezTo>
                    <a:pt x="599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92" y="536"/>
                    <a:pt x="3025" y="1"/>
                    <a:pt x="2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5654;p62">
              <a:extLst>
                <a:ext uri="{FF2B5EF4-FFF2-40B4-BE49-F238E27FC236}">
                  <a16:creationId xmlns:a16="http://schemas.microsoft.com/office/drawing/2014/main" id="{969A7437-6A3D-A21A-EFF2-4952924ACA5B}"/>
                </a:ext>
              </a:extLst>
            </p:cNvPr>
            <p:cNvSpPr/>
            <p:nvPr/>
          </p:nvSpPr>
          <p:spPr>
            <a:xfrm>
              <a:off x="-59181025" y="4317350"/>
              <a:ext cx="89800" cy="82725"/>
            </a:xfrm>
            <a:custGeom>
              <a:avLst/>
              <a:gdLst/>
              <a:ahLst/>
              <a:cxnLst/>
              <a:rect l="l" t="t" r="r" b="b"/>
              <a:pathLst>
                <a:path w="3592" h="3309" extrusionOk="0">
                  <a:moveTo>
                    <a:pt x="1828" y="851"/>
                  </a:moveTo>
                  <a:cubicBezTo>
                    <a:pt x="2080" y="851"/>
                    <a:pt x="2269" y="1071"/>
                    <a:pt x="2269" y="1260"/>
                  </a:cubicBezTo>
                  <a:cubicBezTo>
                    <a:pt x="2269" y="1449"/>
                    <a:pt x="2080" y="1701"/>
                    <a:pt x="1828" y="1701"/>
                  </a:cubicBezTo>
                  <a:cubicBezTo>
                    <a:pt x="1607" y="1701"/>
                    <a:pt x="1450" y="1481"/>
                    <a:pt x="1450" y="1260"/>
                  </a:cubicBezTo>
                  <a:cubicBezTo>
                    <a:pt x="1450" y="1008"/>
                    <a:pt x="1607" y="851"/>
                    <a:pt x="1828" y="851"/>
                  </a:cubicBezTo>
                  <a:close/>
                  <a:moveTo>
                    <a:pt x="0" y="0"/>
                  </a:moveTo>
                  <a:lnTo>
                    <a:pt x="0" y="2079"/>
                  </a:lnTo>
                  <a:lnTo>
                    <a:pt x="32" y="2079"/>
                  </a:lnTo>
                  <a:cubicBezTo>
                    <a:pt x="32" y="2741"/>
                    <a:pt x="567" y="3308"/>
                    <a:pt x="1261" y="3308"/>
                  </a:cubicBezTo>
                  <a:lnTo>
                    <a:pt x="2363" y="3308"/>
                  </a:lnTo>
                  <a:cubicBezTo>
                    <a:pt x="3025" y="3308"/>
                    <a:pt x="3592" y="2741"/>
                    <a:pt x="3592" y="2079"/>
                  </a:cubicBezTo>
                  <a:lnTo>
                    <a:pt x="3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5655;p62">
              <a:extLst>
                <a:ext uri="{FF2B5EF4-FFF2-40B4-BE49-F238E27FC236}">
                  <a16:creationId xmlns:a16="http://schemas.microsoft.com/office/drawing/2014/main" id="{F1CB9E99-2B03-85D6-4855-2A6428A2FF1A}"/>
                </a:ext>
              </a:extLst>
            </p:cNvPr>
            <p:cNvSpPr/>
            <p:nvPr/>
          </p:nvSpPr>
          <p:spPr>
            <a:xfrm>
              <a:off x="-59179450" y="4084200"/>
              <a:ext cx="89800" cy="212700"/>
            </a:xfrm>
            <a:custGeom>
              <a:avLst/>
              <a:gdLst/>
              <a:ahLst/>
              <a:cxnLst/>
              <a:rect l="l" t="t" r="r" b="b"/>
              <a:pathLst>
                <a:path w="3592" h="8508" extrusionOk="0">
                  <a:moveTo>
                    <a:pt x="1733" y="1607"/>
                  </a:moveTo>
                  <a:cubicBezTo>
                    <a:pt x="1922" y="1607"/>
                    <a:pt x="2174" y="1797"/>
                    <a:pt x="2174" y="2049"/>
                  </a:cubicBezTo>
                  <a:lnTo>
                    <a:pt x="2174" y="7278"/>
                  </a:lnTo>
                  <a:cubicBezTo>
                    <a:pt x="2174" y="7499"/>
                    <a:pt x="1985" y="7656"/>
                    <a:pt x="1733" y="7656"/>
                  </a:cubicBezTo>
                  <a:cubicBezTo>
                    <a:pt x="1513" y="7656"/>
                    <a:pt x="1355" y="7467"/>
                    <a:pt x="1355" y="7278"/>
                  </a:cubicBezTo>
                  <a:lnTo>
                    <a:pt x="1355" y="2049"/>
                  </a:lnTo>
                  <a:cubicBezTo>
                    <a:pt x="1355" y="1797"/>
                    <a:pt x="1544" y="1607"/>
                    <a:pt x="1733" y="1607"/>
                  </a:cubicBezTo>
                  <a:close/>
                  <a:moveTo>
                    <a:pt x="1229" y="1"/>
                  </a:moveTo>
                  <a:cubicBezTo>
                    <a:pt x="567" y="1"/>
                    <a:pt x="0" y="536"/>
                    <a:pt x="0" y="1198"/>
                  </a:cubicBezTo>
                  <a:lnTo>
                    <a:pt x="0" y="8507"/>
                  </a:lnTo>
                  <a:lnTo>
                    <a:pt x="3592" y="8507"/>
                  </a:lnTo>
                  <a:lnTo>
                    <a:pt x="3592" y="1198"/>
                  </a:lnTo>
                  <a:cubicBezTo>
                    <a:pt x="3560" y="536"/>
                    <a:pt x="2993" y="1"/>
                    <a:pt x="233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728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34"/>
          <p:cNvGrpSpPr/>
          <p:nvPr/>
        </p:nvGrpSpPr>
        <p:grpSpPr>
          <a:xfrm>
            <a:off x="15233181" y="75011"/>
            <a:ext cx="3027110" cy="1540322"/>
            <a:chOff x="7681344" y="359987"/>
            <a:chExt cx="1513555" cy="770161"/>
          </a:xfrm>
        </p:grpSpPr>
        <p:sp>
          <p:nvSpPr>
            <p:cNvPr id="362" name="Google Shape;362;p34"/>
            <p:cNvSpPr/>
            <p:nvPr/>
          </p:nvSpPr>
          <p:spPr>
            <a:xfrm>
              <a:off x="7806994" y="436214"/>
              <a:ext cx="1387905" cy="693934"/>
            </a:xfrm>
            <a:custGeom>
              <a:avLst/>
              <a:gdLst/>
              <a:ahLst/>
              <a:cxnLst/>
              <a:rect l="l" t="t" r="r" b="b"/>
              <a:pathLst>
                <a:path w="2408" h="1204" extrusionOk="0">
                  <a:moveTo>
                    <a:pt x="2408" y="1204"/>
                  </a:moveTo>
                  <a:cubicBezTo>
                    <a:pt x="2408" y="539"/>
                    <a:pt x="1869" y="0"/>
                    <a:pt x="1204" y="0"/>
                  </a:cubicBezTo>
                  <a:cubicBezTo>
                    <a:pt x="539" y="0"/>
                    <a:pt x="0" y="539"/>
                    <a:pt x="0" y="1204"/>
                  </a:cubicBezTo>
                  <a:lnTo>
                    <a:pt x="2408" y="120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7681344" y="359987"/>
              <a:ext cx="1052456" cy="525638"/>
            </a:xfrm>
            <a:custGeom>
              <a:avLst/>
              <a:gdLst/>
              <a:ahLst/>
              <a:cxnLst/>
              <a:rect l="l" t="t" r="r" b="b"/>
              <a:pathLst>
                <a:path w="1826" h="912" extrusionOk="0">
                  <a:moveTo>
                    <a:pt x="1826" y="912"/>
                  </a:moveTo>
                  <a:cubicBezTo>
                    <a:pt x="1826" y="408"/>
                    <a:pt x="1417" y="0"/>
                    <a:pt x="913" y="0"/>
                  </a:cubicBezTo>
                  <a:cubicBezTo>
                    <a:pt x="409" y="0"/>
                    <a:pt x="0" y="408"/>
                    <a:pt x="0" y="912"/>
                  </a:cubicBezTo>
                  <a:lnTo>
                    <a:pt x="1826" y="91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7681344" y="394717"/>
              <a:ext cx="251298" cy="250139"/>
            </a:xfrm>
            <a:custGeom>
              <a:avLst/>
              <a:gdLst/>
              <a:ahLst/>
              <a:cxnLst/>
              <a:rect l="l" t="t" r="r" b="b"/>
              <a:pathLst>
                <a:path w="436" h="434" extrusionOk="0">
                  <a:moveTo>
                    <a:pt x="436" y="217"/>
                  </a:moveTo>
                  <a:cubicBezTo>
                    <a:pt x="436" y="255"/>
                    <a:pt x="426" y="292"/>
                    <a:pt x="407" y="325"/>
                  </a:cubicBezTo>
                  <a:cubicBezTo>
                    <a:pt x="388" y="359"/>
                    <a:pt x="360" y="386"/>
                    <a:pt x="327" y="405"/>
                  </a:cubicBezTo>
                  <a:cubicBezTo>
                    <a:pt x="294" y="424"/>
                    <a:pt x="256" y="434"/>
                    <a:pt x="218" y="434"/>
                  </a:cubicBezTo>
                  <a:cubicBezTo>
                    <a:pt x="180" y="434"/>
                    <a:pt x="142" y="424"/>
                    <a:pt x="109" y="405"/>
                  </a:cubicBezTo>
                  <a:cubicBezTo>
                    <a:pt x="76" y="386"/>
                    <a:pt x="48" y="359"/>
                    <a:pt x="29" y="325"/>
                  </a:cubicBezTo>
                  <a:cubicBezTo>
                    <a:pt x="10" y="292"/>
                    <a:pt x="0" y="255"/>
                    <a:pt x="0" y="217"/>
                  </a:cubicBezTo>
                  <a:cubicBezTo>
                    <a:pt x="0" y="178"/>
                    <a:pt x="10" y="141"/>
                    <a:pt x="29" y="108"/>
                  </a:cubicBezTo>
                  <a:cubicBezTo>
                    <a:pt x="48" y="74"/>
                    <a:pt x="76" y="47"/>
                    <a:pt x="109" y="28"/>
                  </a:cubicBezTo>
                  <a:cubicBezTo>
                    <a:pt x="142" y="9"/>
                    <a:pt x="180" y="0"/>
                    <a:pt x="218" y="0"/>
                  </a:cubicBezTo>
                  <a:cubicBezTo>
                    <a:pt x="256" y="0"/>
                    <a:pt x="294" y="9"/>
                    <a:pt x="327" y="28"/>
                  </a:cubicBezTo>
                  <a:cubicBezTo>
                    <a:pt x="360" y="47"/>
                    <a:pt x="388" y="74"/>
                    <a:pt x="407" y="108"/>
                  </a:cubicBezTo>
                  <a:cubicBezTo>
                    <a:pt x="426" y="141"/>
                    <a:pt x="436" y="178"/>
                    <a:pt x="436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TextBox 14">
            <a:extLst>
              <a:ext uri="{FF2B5EF4-FFF2-40B4-BE49-F238E27FC236}">
                <a16:creationId xmlns:a16="http://schemas.microsoft.com/office/drawing/2014/main" id="{85FB3790-F751-76F4-7FBC-92D0406F8468}"/>
              </a:ext>
            </a:extLst>
          </p:cNvPr>
          <p:cNvSpPr txBox="1"/>
          <p:nvPr/>
        </p:nvSpPr>
        <p:spPr>
          <a:xfrm>
            <a:off x="3942343" y="438494"/>
            <a:ext cx="613124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12798"/>
              </a:lnSpc>
              <a:spcBef>
                <a:spcPct val="0"/>
              </a:spcBef>
              <a:defRPr sz="7200">
                <a:solidFill>
                  <a:srgbClr val="FFC000"/>
                </a:solidFill>
                <a:latin typeface="Now 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107C42"/>
                </a:solidFill>
              </a:rPr>
              <a:t>Excel Dashboard</a:t>
            </a:r>
          </a:p>
        </p:txBody>
      </p:sp>
      <p:grpSp>
        <p:nvGrpSpPr>
          <p:cNvPr id="5" name="Google Shape;287;p30">
            <a:extLst>
              <a:ext uri="{FF2B5EF4-FFF2-40B4-BE49-F238E27FC236}">
                <a16:creationId xmlns:a16="http://schemas.microsoft.com/office/drawing/2014/main" id="{4DDBAF48-87F6-4EFD-F7FA-B2E32A5819AE}"/>
              </a:ext>
            </a:extLst>
          </p:cNvPr>
          <p:cNvGrpSpPr/>
          <p:nvPr/>
        </p:nvGrpSpPr>
        <p:grpSpPr>
          <a:xfrm>
            <a:off x="-15240" y="0"/>
            <a:ext cx="3175318" cy="3511295"/>
            <a:chOff x="-4" y="-6"/>
            <a:chExt cx="2472150" cy="2733729"/>
          </a:xfrm>
        </p:grpSpPr>
        <p:sp>
          <p:nvSpPr>
            <p:cNvPr id="6" name="Google Shape;288;p30">
              <a:extLst>
                <a:ext uri="{FF2B5EF4-FFF2-40B4-BE49-F238E27FC236}">
                  <a16:creationId xmlns:a16="http://schemas.microsoft.com/office/drawing/2014/main" id="{1646B306-E818-5673-448B-0988F85F2377}"/>
                </a:ext>
              </a:extLst>
            </p:cNvPr>
            <p:cNvSpPr/>
            <p:nvPr/>
          </p:nvSpPr>
          <p:spPr>
            <a:xfrm rot="10800000" flipH="1">
              <a:off x="1510379" y="1771441"/>
              <a:ext cx="961767" cy="962282"/>
            </a:xfrm>
            <a:custGeom>
              <a:avLst/>
              <a:gdLst/>
              <a:ahLst/>
              <a:cxnLst/>
              <a:rect l="l" t="t" r="r" b="b"/>
              <a:pathLst>
                <a:path w="1853" h="1854" extrusionOk="0">
                  <a:moveTo>
                    <a:pt x="1582" y="271"/>
                  </a:moveTo>
                  <a:cubicBezTo>
                    <a:pt x="1697" y="386"/>
                    <a:pt x="1780" y="530"/>
                    <a:pt x="1822" y="687"/>
                  </a:cubicBezTo>
                  <a:cubicBezTo>
                    <a:pt x="1864" y="844"/>
                    <a:pt x="1864" y="1010"/>
                    <a:pt x="1822" y="1167"/>
                  </a:cubicBezTo>
                  <a:cubicBezTo>
                    <a:pt x="1780" y="1325"/>
                    <a:pt x="1697" y="1467"/>
                    <a:pt x="1582" y="1582"/>
                  </a:cubicBezTo>
                  <a:cubicBezTo>
                    <a:pt x="1467" y="1697"/>
                    <a:pt x="1324" y="1780"/>
                    <a:pt x="1167" y="1822"/>
                  </a:cubicBezTo>
                  <a:cubicBezTo>
                    <a:pt x="1010" y="1864"/>
                    <a:pt x="844" y="1864"/>
                    <a:pt x="687" y="1822"/>
                  </a:cubicBezTo>
                  <a:cubicBezTo>
                    <a:pt x="530" y="1780"/>
                    <a:pt x="387" y="1697"/>
                    <a:pt x="272" y="1582"/>
                  </a:cubicBezTo>
                  <a:cubicBezTo>
                    <a:pt x="157" y="1467"/>
                    <a:pt x="74" y="1324"/>
                    <a:pt x="32" y="1167"/>
                  </a:cubicBezTo>
                  <a:cubicBezTo>
                    <a:pt x="-10" y="1009"/>
                    <a:pt x="-10" y="844"/>
                    <a:pt x="32" y="687"/>
                  </a:cubicBezTo>
                  <a:cubicBezTo>
                    <a:pt x="74" y="530"/>
                    <a:pt x="157" y="386"/>
                    <a:pt x="272" y="271"/>
                  </a:cubicBezTo>
                  <a:cubicBezTo>
                    <a:pt x="387" y="156"/>
                    <a:pt x="530" y="75"/>
                    <a:pt x="687" y="32"/>
                  </a:cubicBezTo>
                  <a:cubicBezTo>
                    <a:pt x="844" y="-10"/>
                    <a:pt x="1010" y="-10"/>
                    <a:pt x="1167" y="32"/>
                  </a:cubicBezTo>
                  <a:cubicBezTo>
                    <a:pt x="1324" y="75"/>
                    <a:pt x="1467" y="156"/>
                    <a:pt x="1582" y="2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289;p30">
              <a:extLst>
                <a:ext uri="{FF2B5EF4-FFF2-40B4-BE49-F238E27FC236}">
                  <a16:creationId xmlns:a16="http://schemas.microsoft.com/office/drawing/2014/main" id="{E097FFCD-13D6-4B3C-2733-ED30F6C11CED}"/>
                </a:ext>
              </a:extLst>
            </p:cNvPr>
            <p:cNvSpPr/>
            <p:nvPr/>
          </p:nvSpPr>
          <p:spPr>
            <a:xfrm rot="10800000" flipH="1">
              <a:off x="1697231" y="1958292"/>
              <a:ext cx="588583" cy="589099"/>
            </a:xfrm>
            <a:custGeom>
              <a:avLst/>
              <a:gdLst/>
              <a:ahLst/>
              <a:cxnLst/>
              <a:rect l="l" t="t" r="r" b="b"/>
              <a:pathLst>
                <a:path w="1134" h="1135" extrusionOk="0">
                  <a:moveTo>
                    <a:pt x="1134" y="568"/>
                  </a:moveTo>
                  <a:cubicBezTo>
                    <a:pt x="1134" y="667"/>
                    <a:pt x="1107" y="765"/>
                    <a:pt x="1058" y="851"/>
                  </a:cubicBezTo>
                  <a:cubicBezTo>
                    <a:pt x="1008" y="938"/>
                    <a:pt x="937" y="1009"/>
                    <a:pt x="851" y="1059"/>
                  </a:cubicBezTo>
                  <a:cubicBezTo>
                    <a:pt x="764" y="1109"/>
                    <a:pt x="667" y="1135"/>
                    <a:pt x="567" y="1135"/>
                  </a:cubicBezTo>
                  <a:cubicBezTo>
                    <a:pt x="467" y="1135"/>
                    <a:pt x="369" y="1109"/>
                    <a:pt x="283" y="1059"/>
                  </a:cubicBezTo>
                  <a:cubicBezTo>
                    <a:pt x="196" y="1009"/>
                    <a:pt x="126" y="938"/>
                    <a:pt x="76" y="851"/>
                  </a:cubicBezTo>
                  <a:cubicBezTo>
                    <a:pt x="26" y="765"/>
                    <a:pt x="0" y="667"/>
                    <a:pt x="0" y="568"/>
                  </a:cubicBezTo>
                  <a:cubicBezTo>
                    <a:pt x="0" y="468"/>
                    <a:pt x="26" y="370"/>
                    <a:pt x="76" y="284"/>
                  </a:cubicBezTo>
                  <a:cubicBezTo>
                    <a:pt x="126" y="198"/>
                    <a:pt x="196" y="126"/>
                    <a:pt x="283" y="76"/>
                  </a:cubicBezTo>
                  <a:cubicBezTo>
                    <a:pt x="369" y="27"/>
                    <a:pt x="467" y="0"/>
                    <a:pt x="567" y="0"/>
                  </a:cubicBezTo>
                  <a:cubicBezTo>
                    <a:pt x="667" y="0"/>
                    <a:pt x="764" y="27"/>
                    <a:pt x="851" y="76"/>
                  </a:cubicBezTo>
                  <a:cubicBezTo>
                    <a:pt x="937" y="126"/>
                    <a:pt x="1009" y="198"/>
                    <a:pt x="1058" y="284"/>
                  </a:cubicBezTo>
                  <a:cubicBezTo>
                    <a:pt x="1108" y="370"/>
                    <a:pt x="1134" y="468"/>
                    <a:pt x="1134" y="5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290;p30">
              <a:extLst>
                <a:ext uri="{FF2B5EF4-FFF2-40B4-BE49-F238E27FC236}">
                  <a16:creationId xmlns:a16="http://schemas.microsoft.com/office/drawing/2014/main" id="{D02DA2B1-14C7-81CC-4E01-556006341EA4}"/>
                </a:ext>
              </a:extLst>
            </p:cNvPr>
            <p:cNvSpPr/>
            <p:nvPr/>
          </p:nvSpPr>
          <p:spPr>
            <a:xfrm rot="10800000" flipH="1">
              <a:off x="-4" y="-6"/>
              <a:ext cx="1991528" cy="1653630"/>
            </a:xfrm>
            <a:custGeom>
              <a:avLst/>
              <a:gdLst/>
              <a:ahLst/>
              <a:cxnLst/>
              <a:rect l="l" t="t" r="r" b="b"/>
              <a:pathLst>
                <a:path w="3837" h="3186" fill="none" extrusionOk="0">
                  <a:moveTo>
                    <a:pt x="0" y="885"/>
                  </a:moveTo>
                  <a:cubicBezTo>
                    <a:pt x="384" y="350"/>
                    <a:pt x="1012" y="0"/>
                    <a:pt x="1721" y="0"/>
                  </a:cubicBezTo>
                  <a:cubicBezTo>
                    <a:pt x="2890" y="0"/>
                    <a:pt x="3837" y="948"/>
                    <a:pt x="3837" y="2117"/>
                  </a:cubicBezTo>
                  <a:cubicBezTo>
                    <a:pt x="3837" y="2507"/>
                    <a:pt x="3731" y="2872"/>
                    <a:pt x="3547" y="3186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291;p30">
              <a:extLst>
                <a:ext uri="{FF2B5EF4-FFF2-40B4-BE49-F238E27FC236}">
                  <a16:creationId xmlns:a16="http://schemas.microsoft.com/office/drawing/2014/main" id="{64FE2331-1357-DA41-3C1A-8F9006E6FE3D}"/>
                </a:ext>
              </a:extLst>
            </p:cNvPr>
            <p:cNvSpPr/>
            <p:nvPr/>
          </p:nvSpPr>
          <p:spPr>
            <a:xfrm rot="10800000" flipH="1">
              <a:off x="118335" y="-5"/>
              <a:ext cx="1549831" cy="1329755"/>
            </a:xfrm>
            <a:custGeom>
              <a:avLst/>
              <a:gdLst/>
              <a:ahLst/>
              <a:cxnLst/>
              <a:rect l="l" t="t" r="r" b="b"/>
              <a:pathLst>
                <a:path w="2986" h="2562" extrusionOk="0">
                  <a:moveTo>
                    <a:pt x="1493" y="0"/>
                  </a:moveTo>
                  <a:cubicBezTo>
                    <a:pt x="668" y="0"/>
                    <a:pt x="0" y="668"/>
                    <a:pt x="0" y="1493"/>
                  </a:cubicBezTo>
                  <a:cubicBezTo>
                    <a:pt x="0" y="1912"/>
                    <a:pt x="173" y="2291"/>
                    <a:pt x="451" y="2562"/>
                  </a:cubicBezTo>
                  <a:lnTo>
                    <a:pt x="2534" y="2562"/>
                  </a:lnTo>
                  <a:cubicBezTo>
                    <a:pt x="2812" y="2291"/>
                    <a:pt x="2986" y="1912"/>
                    <a:pt x="2986" y="1493"/>
                  </a:cubicBezTo>
                  <a:cubicBezTo>
                    <a:pt x="2986" y="668"/>
                    <a:pt x="2317" y="0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" name="Google Shape;292;p30">
              <a:extLst>
                <a:ext uri="{FF2B5EF4-FFF2-40B4-BE49-F238E27FC236}">
                  <a16:creationId xmlns:a16="http://schemas.microsoft.com/office/drawing/2014/main" id="{C0A12611-286D-85D4-4D78-19C959007CC4}"/>
                </a:ext>
              </a:extLst>
            </p:cNvPr>
            <p:cNvCxnSpPr/>
            <p:nvPr/>
          </p:nvCxnSpPr>
          <p:spPr>
            <a:xfrm rot="10800000">
              <a:off x="893222" y="554883"/>
              <a:ext cx="1098300" cy="1697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</p:cxnSp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B65C2FC-5B87-68B5-4A0B-627C6BF85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8" t="8519" r="6498" b="21852"/>
          <a:stretch/>
        </p:blipFill>
        <p:spPr>
          <a:xfrm>
            <a:off x="2542413" y="1647464"/>
            <a:ext cx="12725400" cy="771916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 descr="A green square with a white x&#10;&#10;Description automatically generated">
            <a:extLst>
              <a:ext uri="{FF2B5EF4-FFF2-40B4-BE49-F238E27FC236}">
                <a16:creationId xmlns:a16="http://schemas.microsoft.com/office/drawing/2014/main" id="{7040A362-3052-8813-3620-F3401D4C2F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8" t="11409" r="24425" b="15750"/>
          <a:stretch/>
        </p:blipFill>
        <p:spPr>
          <a:xfrm>
            <a:off x="2694750" y="227465"/>
            <a:ext cx="1095593" cy="10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59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8"/>
          <p:cNvGrpSpPr/>
          <p:nvPr/>
        </p:nvGrpSpPr>
        <p:grpSpPr>
          <a:xfrm>
            <a:off x="14730617" y="-145488"/>
            <a:ext cx="3515438" cy="3484800"/>
            <a:chOff x="7386281" y="-5"/>
            <a:chExt cx="1757719" cy="1742400"/>
          </a:xfrm>
        </p:grpSpPr>
        <p:sp>
          <p:nvSpPr>
            <p:cNvPr id="258" name="Google Shape;258;p28"/>
            <p:cNvSpPr/>
            <p:nvPr/>
          </p:nvSpPr>
          <p:spPr>
            <a:xfrm>
              <a:off x="7801560" y="80635"/>
              <a:ext cx="1342440" cy="137484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6281" y="309769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7514640" y="-5"/>
              <a:ext cx="1629360" cy="1742400"/>
            </a:xfrm>
            <a:custGeom>
              <a:avLst/>
              <a:gdLst/>
              <a:ahLst/>
              <a:cxnLst/>
              <a:rect l="l" t="t" r="r" b="b"/>
              <a:pathLst>
                <a:path w="4526" h="4840" fill="none" extrusionOk="0">
                  <a:moveTo>
                    <a:pt x="4526" y="4136"/>
                  </a:moveTo>
                  <a:cubicBezTo>
                    <a:pt x="4045" y="4573"/>
                    <a:pt x="3407" y="4840"/>
                    <a:pt x="2706" y="4840"/>
                  </a:cubicBezTo>
                  <a:cubicBezTo>
                    <a:pt x="1212" y="4840"/>
                    <a:pt x="0" y="3628"/>
                    <a:pt x="0" y="2134"/>
                  </a:cubicBezTo>
                  <a:cubicBezTo>
                    <a:pt x="0" y="1266"/>
                    <a:pt x="408" y="495"/>
                    <a:pt x="104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1" name="Google Shape;261;p28"/>
          <p:cNvSpPr/>
          <p:nvPr/>
        </p:nvSpPr>
        <p:spPr>
          <a:xfrm>
            <a:off x="18176400" y="-10"/>
            <a:ext cx="111600" cy="94320"/>
          </a:xfrm>
          <a:custGeom>
            <a:avLst/>
            <a:gdLst/>
            <a:ahLst/>
            <a:cxnLst/>
            <a:rect l="l" t="t" r="r" b="b"/>
            <a:pathLst>
              <a:path w="155" h="131" fill="none" extrusionOk="0">
                <a:moveTo>
                  <a:pt x="0" y="0"/>
                </a:moveTo>
                <a:cubicBezTo>
                  <a:pt x="53" y="42"/>
                  <a:pt x="105" y="86"/>
                  <a:pt x="155" y="131"/>
                </a:cubicBezTo>
              </a:path>
            </a:pathLst>
          </a:custGeom>
          <a:noFill/>
          <a:ln w="9525" cap="flat" cmpd="sng">
            <a:solidFill>
              <a:srgbClr val="272525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86450" tIns="0" rIns="186450" bIns="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p28"/>
          <p:cNvGrpSpPr/>
          <p:nvPr/>
        </p:nvGrpSpPr>
        <p:grpSpPr>
          <a:xfrm>
            <a:off x="0" y="4885902"/>
            <a:ext cx="2104898" cy="5397634"/>
            <a:chOff x="181498" y="2243875"/>
            <a:chExt cx="1052449" cy="2698817"/>
          </a:xfrm>
        </p:grpSpPr>
        <p:sp>
          <p:nvSpPr>
            <p:cNvPr id="263" name="Google Shape;263;p28"/>
            <p:cNvSpPr/>
            <p:nvPr/>
          </p:nvSpPr>
          <p:spPr>
            <a:xfrm>
              <a:off x="181498" y="2243875"/>
              <a:ext cx="913295" cy="2559132"/>
            </a:xfrm>
            <a:custGeom>
              <a:avLst/>
              <a:gdLst/>
              <a:ahLst/>
              <a:cxnLst/>
              <a:rect l="l" t="t" r="r" b="b"/>
              <a:pathLst>
                <a:path w="1713" h="4800" extrusionOk="0">
                  <a:moveTo>
                    <a:pt x="1007" y="0"/>
                  </a:moveTo>
                  <a:lnTo>
                    <a:pt x="1713" y="0"/>
                  </a:lnTo>
                  <a:lnTo>
                    <a:pt x="1713" y="3793"/>
                  </a:lnTo>
                  <a:cubicBezTo>
                    <a:pt x="1713" y="4349"/>
                    <a:pt x="1261" y="4800"/>
                    <a:pt x="705" y="4800"/>
                  </a:cubicBezTo>
                  <a:lnTo>
                    <a:pt x="0" y="4800"/>
                  </a:lnTo>
                  <a:lnTo>
                    <a:pt x="0" y="1007"/>
                  </a:lnTo>
                  <a:cubicBezTo>
                    <a:pt x="0" y="451"/>
                    <a:pt x="451" y="0"/>
                    <a:pt x="1007" y="0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320652" y="4029402"/>
              <a:ext cx="913295" cy="913290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0" y="0"/>
                  </a:moveTo>
                  <a:lnTo>
                    <a:pt x="1713" y="0"/>
                  </a:lnTo>
                  <a:lnTo>
                    <a:pt x="1713" y="675"/>
                  </a:lnTo>
                  <a:cubicBezTo>
                    <a:pt x="1713" y="1248"/>
                    <a:pt x="1248" y="1713"/>
                    <a:pt x="676" y="1713"/>
                  </a:cubicBezTo>
                  <a:lnTo>
                    <a:pt x="0" y="17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p28"/>
          <p:cNvGrpSpPr/>
          <p:nvPr/>
        </p:nvGrpSpPr>
        <p:grpSpPr>
          <a:xfrm>
            <a:off x="14548987" y="8224136"/>
            <a:ext cx="3697068" cy="2073178"/>
            <a:chOff x="7317688" y="3856421"/>
            <a:chExt cx="1848534" cy="1036589"/>
          </a:xfrm>
        </p:grpSpPr>
        <p:sp>
          <p:nvSpPr>
            <p:cNvPr id="266" name="Google Shape;266;p28"/>
            <p:cNvSpPr/>
            <p:nvPr/>
          </p:nvSpPr>
          <p:spPr>
            <a:xfrm>
              <a:off x="7441937" y="3999941"/>
              <a:ext cx="1724285" cy="893069"/>
            </a:xfrm>
            <a:custGeom>
              <a:avLst/>
              <a:gdLst/>
              <a:ahLst/>
              <a:cxnLst/>
              <a:rect l="l" t="t" r="r" b="b"/>
              <a:pathLst>
                <a:path w="3400" h="1761" extrusionOk="0">
                  <a:moveTo>
                    <a:pt x="0" y="0"/>
                  </a:moveTo>
                  <a:cubicBezTo>
                    <a:pt x="0" y="973"/>
                    <a:pt x="788" y="1761"/>
                    <a:pt x="1761" y="1761"/>
                  </a:cubicBezTo>
                  <a:cubicBezTo>
                    <a:pt x="2505" y="1761"/>
                    <a:pt x="3142" y="1300"/>
                    <a:pt x="3400" y="647"/>
                  </a:cubicBez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7317688" y="3856421"/>
              <a:ext cx="1462092" cy="731292"/>
            </a:xfrm>
            <a:custGeom>
              <a:avLst/>
              <a:gdLst/>
              <a:ahLst/>
              <a:cxnLst/>
              <a:rect l="l" t="t" r="r" b="b"/>
              <a:pathLst>
                <a:path w="2883" h="1442" extrusionOk="0">
                  <a:moveTo>
                    <a:pt x="0" y="0"/>
                  </a:moveTo>
                  <a:cubicBezTo>
                    <a:pt x="0" y="797"/>
                    <a:pt x="646" y="1442"/>
                    <a:pt x="1442" y="1442"/>
                  </a:cubicBezTo>
                  <a:cubicBezTo>
                    <a:pt x="2239" y="1442"/>
                    <a:pt x="2883" y="797"/>
                    <a:pt x="288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8"/>
          <p:cNvGrpSpPr/>
          <p:nvPr/>
        </p:nvGrpSpPr>
        <p:grpSpPr>
          <a:xfrm rot="10800000">
            <a:off x="20782" y="0"/>
            <a:ext cx="3063996" cy="1506598"/>
            <a:chOff x="715101" y="376324"/>
            <a:chExt cx="1531998" cy="753299"/>
          </a:xfrm>
        </p:grpSpPr>
        <p:sp>
          <p:nvSpPr>
            <p:cNvPr id="269" name="Google Shape;269;p28"/>
            <p:cNvSpPr/>
            <p:nvPr/>
          </p:nvSpPr>
          <p:spPr>
            <a:xfrm>
              <a:off x="859194" y="435689"/>
              <a:ext cx="1387905" cy="693934"/>
            </a:xfrm>
            <a:custGeom>
              <a:avLst/>
              <a:gdLst/>
              <a:ahLst/>
              <a:cxnLst/>
              <a:rect l="l" t="t" r="r" b="b"/>
              <a:pathLst>
                <a:path w="2408" h="1204" extrusionOk="0">
                  <a:moveTo>
                    <a:pt x="2408" y="1204"/>
                  </a:moveTo>
                  <a:cubicBezTo>
                    <a:pt x="2408" y="539"/>
                    <a:pt x="1869" y="0"/>
                    <a:pt x="1204" y="0"/>
                  </a:cubicBezTo>
                  <a:cubicBezTo>
                    <a:pt x="539" y="0"/>
                    <a:pt x="0" y="539"/>
                    <a:pt x="0" y="1204"/>
                  </a:cubicBezTo>
                  <a:lnTo>
                    <a:pt x="2408" y="1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715101" y="376324"/>
              <a:ext cx="1052456" cy="525638"/>
            </a:xfrm>
            <a:custGeom>
              <a:avLst/>
              <a:gdLst/>
              <a:ahLst/>
              <a:cxnLst/>
              <a:rect l="l" t="t" r="r" b="b"/>
              <a:pathLst>
                <a:path w="1826" h="912" extrusionOk="0">
                  <a:moveTo>
                    <a:pt x="1826" y="912"/>
                  </a:moveTo>
                  <a:cubicBezTo>
                    <a:pt x="1826" y="408"/>
                    <a:pt x="1417" y="0"/>
                    <a:pt x="913" y="0"/>
                  </a:cubicBezTo>
                  <a:cubicBezTo>
                    <a:pt x="409" y="0"/>
                    <a:pt x="0" y="408"/>
                    <a:pt x="0" y="912"/>
                  </a:cubicBezTo>
                  <a:lnTo>
                    <a:pt x="1826" y="91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733544" y="394192"/>
              <a:ext cx="251298" cy="250139"/>
            </a:xfrm>
            <a:custGeom>
              <a:avLst/>
              <a:gdLst/>
              <a:ahLst/>
              <a:cxnLst/>
              <a:rect l="l" t="t" r="r" b="b"/>
              <a:pathLst>
                <a:path w="436" h="434" extrusionOk="0">
                  <a:moveTo>
                    <a:pt x="436" y="217"/>
                  </a:moveTo>
                  <a:cubicBezTo>
                    <a:pt x="436" y="255"/>
                    <a:pt x="426" y="292"/>
                    <a:pt x="407" y="325"/>
                  </a:cubicBezTo>
                  <a:cubicBezTo>
                    <a:pt x="388" y="359"/>
                    <a:pt x="360" y="386"/>
                    <a:pt x="327" y="405"/>
                  </a:cubicBezTo>
                  <a:cubicBezTo>
                    <a:pt x="294" y="424"/>
                    <a:pt x="256" y="434"/>
                    <a:pt x="218" y="434"/>
                  </a:cubicBezTo>
                  <a:cubicBezTo>
                    <a:pt x="180" y="434"/>
                    <a:pt x="142" y="424"/>
                    <a:pt x="109" y="405"/>
                  </a:cubicBezTo>
                  <a:cubicBezTo>
                    <a:pt x="76" y="386"/>
                    <a:pt x="48" y="359"/>
                    <a:pt x="29" y="325"/>
                  </a:cubicBezTo>
                  <a:cubicBezTo>
                    <a:pt x="10" y="292"/>
                    <a:pt x="0" y="255"/>
                    <a:pt x="0" y="217"/>
                  </a:cubicBezTo>
                  <a:cubicBezTo>
                    <a:pt x="0" y="178"/>
                    <a:pt x="10" y="141"/>
                    <a:pt x="29" y="108"/>
                  </a:cubicBezTo>
                  <a:cubicBezTo>
                    <a:pt x="48" y="74"/>
                    <a:pt x="76" y="47"/>
                    <a:pt x="109" y="28"/>
                  </a:cubicBezTo>
                  <a:cubicBezTo>
                    <a:pt x="142" y="9"/>
                    <a:pt x="180" y="0"/>
                    <a:pt x="218" y="0"/>
                  </a:cubicBezTo>
                  <a:cubicBezTo>
                    <a:pt x="256" y="0"/>
                    <a:pt x="294" y="9"/>
                    <a:pt x="327" y="28"/>
                  </a:cubicBezTo>
                  <a:cubicBezTo>
                    <a:pt x="360" y="47"/>
                    <a:pt x="388" y="74"/>
                    <a:pt x="407" y="108"/>
                  </a:cubicBezTo>
                  <a:cubicBezTo>
                    <a:pt x="426" y="141"/>
                    <a:pt x="436" y="178"/>
                    <a:pt x="436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" name="Picture 10" descr="A cartoon of a person holding a sign&#10;&#10;Description automatically generated">
            <a:extLst>
              <a:ext uri="{FF2B5EF4-FFF2-40B4-BE49-F238E27FC236}">
                <a16:creationId xmlns:a16="http://schemas.microsoft.com/office/drawing/2014/main" id="{061E92A3-C87F-11E4-9493-126E6B40EC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2" y="1047752"/>
            <a:ext cx="8191500" cy="8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77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company&#10;&#10;Description automatically generated">
            <a:extLst>
              <a:ext uri="{FF2B5EF4-FFF2-40B4-BE49-F238E27FC236}">
                <a16:creationId xmlns:a16="http://schemas.microsoft.com/office/drawing/2014/main" id="{3354F75F-0317-4C0A-2154-BC35C2114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12" y="784995"/>
            <a:ext cx="17382116" cy="9040407"/>
          </a:xfrm>
          <a:prstGeom prst="rect">
            <a:avLst/>
          </a:prstGeom>
        </p:spPr>
      </p:pic>
      <p:grpSp>
        <p:nvGrpSpPr>
          <p:cNvPr id="2" name="Google Shape;346;p33">
            <a:extLst>
              <a:ext uri="{FF2B5EF4-FFF2-40B4-BE49-F238E27FC236}">
                <a16:creationId xmlns:a16="http://schemas.microsoft.com/office/drawing/2014/main" id="{7FBACADF-7D48-3733-4DD4-AACB116E49BE}"/>
              </a:ext>
            </a:extLst>
          </p:cNvPr>
          <p:cNvGrpSpPr/>
          <p:nvPr/>
        </p:nvGrpSpPr>
        <p:grpSpPr>
          <a:xfrm>
            <a:off x="17540728" y="9563921"/>
            <a:ext cx="731952" cy="738387"/>
            <a:chOff x="7393940" y="3393435"/>
            <a:chExt cx="1742400" cy="1757719"/>
          </a:xfrm>
        </p:grpSpPr>
        <p:sp>
          <p:nvSpPr>
            <p:cNvPr id="3" name="Google Shape;347;p33">
              <a:extLst>
                <a:ext uri="{FF2B5EF4-FFF2-40B4-BE49-F238E27FC236}">
                  <a16:creationId xmlns:a16="http://schemas.microsoft.com/office/drawing/2014/main" id="{1980285E-2855-8788-0185-C72910DF0DF6}"/>
                </a:ext>
              </a:extLst>
            </p:cNvPr>
            <p:cNvSpPr/>
            <p:nvPr/>
          </p:nvSpPr>
          <p:spPr>
            <a:xfrm rot="5400000">
              <a:off x="7697060" y="3792515"/>
              <a:ext cx="1342440" cy="1374840"/>
            </a:xfrm>
            <a:custGeom>
              <a:avLst/>
              <a:gdLst/>
              <a:ahLst/>
              <a:cxnLst/>
              <a:rect l="l" t="t" r="r" b="b"/>
              <a:pathLst>
                <a:path w="3729" h="3819" extrusionOk="0">
                  <a:moveTo>
                    <a:pt x="3729" y="2485"/>
                  </a:moveTo>
                  <a:cubicBezTo>
                    <a:pt x="3687" y="2616"/>
                    <a:pt x="3632" y="2743"/>
                    <a:pt x="3562" y="2864"/>
                  </a:cubicBezTo>
                  <a:cubicBezTo>
                    <a:pt x="3395" y="3154"/>
                    <a:pt x="3155" y="3395"/>
                    <a:pt x="2864" y="3563"/>
                  </a:cubicBezTo>
                  <a:cubicBezTo>
                    <a:pt x="2574" y="3730"/>
                    <a:pt x="2244" y="3819"/>
                    <a:pt x="1909" y="3819"/>
                  </a:cubicBezTo>
                  <a:cubicBezTo>
                    <a:pt x="1574" y="3819"/>
                    <a:pt x="1245" y="3730"/>
                    <a:pt x="955" y="3563"/>
                  </a:cubicBezTo>
                  <a:cubicBezTo>
                    <a:pt x="665" y="3395"/>
                    <a:pt x="424" y="3154"/>
                    <a:pt x="256" y="2864"/>
                  </a:cubicBezTo>
                  <a:cubicBezTo>
                    <a:pt x="88" y="2574"/>
                    <a:pt x="0" y="2245"/>
                    <a:pt x="0" y="1910"/>
                  </a:cubicBezTo>
                  <a:cubicBezTo>
                    <a:pt x="0" y="1574"/>
                    <a:pt x="88" y="1245"/>
                    <a:pt x="256" y="955"/>
                  </a:cubicBezTo>
                  <a:cubicBezTo>
                    <a:pt x="424" y="665"/>
                    <a:pt x="665" y="423"/>
                    <a:pt x="955" y="256"/>
                  </a:cubicBezTo>
                  <a:cubicBezTo>
                    <a:pt x="1245" y="88"/>
                    <a:pt x="1574" y="0"/>
                    <a:pt x="1909" y="0"/>
                  </a:cubicBezTo>
                  <a:cubicBezTo>
                    <a:pt x="2244" y="0"/>
                    <a:pt x="2574" y="88"/>
                    <a:pt x="2864" y="256"/>
                  </a:cubicBezTo>
                  <a:cubicBezTo>
                    <a:pt x="3155" y="423"/>
                    <a:pt x="3395" y="665"/>
                    <a:pt x="3562" y="955"/>
                  </a:cubicBezTo>
                  <a:cubicBezTo>
                    <a:pt x="3632" y="1075"/>
                    <a:pt x="3687" y="1202"/>
                    <a:pt x="3729" y="1333"/>
                  </a:cubicBezTo>
                  <a:lnTo>
                    <a:pt x="3729" y="2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348;p33">
              <a:extLst>
                <a:ext uri="{FF2B5EF4-FFF2-40B4-BE49-F238E27FC236}">
                  <a16:creationId xmlns:a16="http://schemas.microsoft.com/office/drawing/2014/main" id="{9FB8ADEE-BE26-28EF-4C66-26607A246B2F}"/>
                </a:ext>
              </a:extLst>
            </p:cNvPr>
            <p:cNvSpPr/>
            <p:nvPr/>
          </p:nvSpPr>
          <p:spPr>
            <a:xfrm rot="5400000">
              <a:off x="8491617" y="3393836"/>
              <a:ext cx="335350" cy="334549"/>
            </a:xfrm>
            <a:custGeom>
              <a:avLst/>
              <a:gdLst/>
              <a:ahLst/>
              <a:cxnLst/>
              <a:rect l="l" t="t" r="r" b="b"/>
              <a:pathLst>
                <a:path w="436" h="435" extrusionOk="0">
                  <a:moveTo>
                    <a:pt x="436" y="218"/>
                  </a:moveTo>
                  <a:cubicBezTo>
                    <a:pt x="436" y="256"/>
                    <a:pt x="426" y="292"/>
                    <a:pt x="407" y="326"/>
                  </a:cubicBezTo>
                  <a:cubicBezTo>
                    <a:pt x="388" y="359"/>
                    <a:pt x="360" y="387"/>
                    <a:pt x="327" y="406"/>
                  </a:cubicBezTo>
                  <a:cubicBezTo>
                    <a:pt x="294" y="425"/>
                    <a:pt x="256" y="435"/>
                    <a:pt x="218" y="435"/>
                  </a:cubicBezTo>
                  <a:cubicBezTo>
                    <a:pt x="180" y="435"/>
                    <a:pt x="142" y="425"/>
                    <a:pt x="109" y="406"/>
                  </a:cubicBezTo>
                  <a:cubicBezTo>
                    <a:pt x="76" y="387"/>
                    <a:pt x="49" y="359"/>
                    <a:pt x="29" y="326"/>
                  </a:cubicBezTo>
                  <a:cubicBezTo>
                    <a:pt x="10" y="292"/>
                    <a:pt x="0" y="256"/>
                    <a:pt x="0" y="218"/>
                  </a:cubicBezTo>
                  <a:cubicBezTo>
                    <a:pt x="0" y="179"/>
                    <a:pt x="10" y="142"/>
                    <a:pt x="29" y="109"/>
                  </a:cubicBezTo>
                  <a:cubicBezTo>
                    <a:pt x="49" y="75"/>
                    <a:pt x="76" y="48"/>
                    <a:pt x="109" y="29"/>
                  </a:cubicBezTo>
                  <a:cubicBezTo>
                    <a:pt x="142" y="10"/>
                    <a:pt x="180" y="0"/>
                    <a:pt x="218" y="0"/>
                  </a:cubicBezTo>
                  <a:cubicBezTo>
                    <a:pt x="256" y="0"/>
                    <a:pt x="294" y="10"/>
                    <a:pt x="327" y="29"/>
                  </a:cubicBezTo>
                  <a:cubicBezTo>
                    <a:pt x="360" y="48"/>
                    <a:pt x="388" y="75"/>
                    <a:pt x="407" y="109"/>
                  </a:cubicBezTo>
                  <a:cubicBezTo>
                    <a:pt x="426" y="142"/>
                    <a:pt x="436" y="179"/>
                    <a:pt x="436" y="218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349;p33">
              <a:extLst>
                <a:ext uri="{FF2B5EF4-FFF2-40B4-BE49-F238E27FC236}">
                  <a16:creationId xmlns:a16="http://schemas.microsoft.com/office/drawing/2014/main" id="{B3BED969-775C-5BD1-5FE4-3EFB91A3F772}"/>
                </a:ext>
              </a:extLst>
            </p:cNvPr>
            <p:cNvSpPr/>
            <p:nvPr/>
          </p:nvSpPr>
          <p:spPr>
            <a:xfrm rot="5400000">
              <a:off x="7450460" y="3465275"/>
              <a:ext cx="1629360" cy="1742400"/>
            </a:xfrm>
            <a:custGeom>
              <a:avLst/>
              <a:gdLst/>
              <a:ahLst/>
              <a:cxnLst/>
              <a:rect l="l" t="t" r="r" b="b"/>
              <a:pathLst>
                <a:path w="4526" h="4840" fill="none" extrusionOk="0">
                  <a:moveTo>
                    <a:pt x="4526" y="4136"/>
                  </a:moveTo>
                  <a:cubicBezTo>
                    <a:pt x="4045" y="4573"/>
                    <a:pt x="3407" y="4840"/>
                    <a:pt x="2706" y="4840"/>
                  </a:cubicBezTo>
                  <a:cubicBezTo>
                    <a:pt x="1212" y="4840"/>
                    <a:pt x="0" y="3628"/>
                    <a:pt x="0" y="2134"/>
                  </a:cubicBezTo>
                  <a:cubicBezTo>
                    <a:pt x="0" y="1266"/>
                    <a:pt x="408" y="495"/>
                    <a:pt x="1042" y="0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351;p33">
            <a:extLst>
              <a:ext uri="{FF2B5EF4-FFF2-40B4-BE49-F238E27FC236}">
                <a16:creationId xmlns:a16="http://schemas.microsoft.com/office/drawing/2014/main" id="{424AE50E-1A19-EC38-E3CE-63F8AE6E1E92}"/>
              </a:ext>
            </a:extLst>
          </p:cNvPr>
          <p:cNvGrpSpPr/>
          <p:nvPr/>
        </p:nvGrpSpPr>
        <p:grpSpPr>
          <a:xfrm>
            <a:off x="-3730" y="9704796"/>
            <a:ext cx="1378095" cy="772784"/>
            <a:chOff x="-12" y="16708"/>
            <a:chExt cx="1848534" cy="1036589"/>
          </a:xfrm>
        </p:grpSpPr>
        <p:sp>
          <p:nvSpPr>
            <p:cNvPr id="7" name="Google Shape;352;p33">
              <a:extLst>
                <a:ext uri="{FF2B5EF4-FFF2-40B4-BE49-F238E27FC236}">
                  <a16:creationId xmlns:a16="http://schemas.microsoft.com/office/drawing/2014/main" id="{9FFAEDFE-4ECD-FAA6-4AED-47BA12E9A7B0}"/>
                </a:ext>
              </a:extLst>
            </p:cNvPr>
            <p:cNvSpPr/>
            <p:nvPr/>
          </p:nvSpPr>
          <p:spPr>
            <a:xfrm rot="10800000">
              <a:off x="-12" y="16708"/>
              <a:ext cx="1724284" cy="893069"/>
            </a:xfrm>
            <a:custGeom>
              <a:avLst/>
              <a:gdLst/>
              <a:ahLst/>
              <a:cxnLst/>
              <a:rect l="l" t="t" r="r" b="b"/>
              <a:pathLst>
                <a:path w="3400" h="1761" extrusionOk="0">
                  <a:moveTo>
                    <a:pt x="0" y="0"/>
                  </a:moveTo>
                  <a:cubicBezTo>
                    <a:pt x="0" y="973"/>
                    <a:pt x="788" y="1761"/>
                    <a:pt x="1761" y="1761"/>
                  </a:cubicBezTo>
                  <a:cubicBezTo>
                    <a:pt x="2505" y="1761"/>
                    <a:pt x="3142" y="1300"/>
                    <a:pt x="3400" y="647"/>
                  </a:cubicBez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353;p33">
              <a:extLst>
                <a:ext uri="{FF2B5EF4-FFF2-40B4-BE49-F238E27FC236}">
                  <a16:creationId xmlns:a16="http://schemas.microsoft.com/office/drawing/2014/main" id="{2BD2416B-24B5-10EF-9E0A-BE0F311FF5A8}"/>
                </a:ext>
              </a:extLst>
            </p:cNvPr>
            <p:cNvSpPr/>
            <p:nvPr/>
          </p:nvSpPr>
          <p:spPr>
            <a:xfrm rot="10800000">
              <a:off x="386430" y="322005"/>
              <a:ext cx="1462092" cy="731292"/>
            </a:xfrm>
            <a:custGeom>
              <a:avLst/>
              <a:gdLst/>
              <a:ahLst/>
              <a:cxnLst/>
              <a:rect l="l" t="t" r="r" b="b"/>
              <a:pathLst>
                <a:path w="2883" h="1442" extrusionOk="0">
                  <a:moveTo>
                    <a:pt x="0" y="0"/>
                  </a:moveTo>
                  <a:cubicBezTo>
                    <a:pt x="0" y="797"/>
                    <a:pt x="646" y="1442"/>
                    <a:pt x="1442" y="1442"/>
                  </a:cubicBezTo>
                  <a:cubicBezTo>
                    <a:pt x="2239" y="1442"/>
                    <a:pt x="2883" y="797"/>
                    <a:pt x="288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" name="Google Shape;354;p33">
            <a:extLst>
              <a:ext uri="{FF2B5EF4-FFF2-40B4-BE49-F238E27FC236}">
                <a16:creationId xmlns:a16="http://schemas.microsoft.com/office/drawing/2014/main" id="{8BE765B3-F06F-BD4E-279B-4489ABB68F1E}"/>
              </a:ext>
            </a:extLst>
          </p:cNvPr>
          <p:cNvSpPr/>
          <p:nvPr/>
        </p:nvSpPr>
        <p:spPr>
          <a:xfrm rot="10800000" flipH="1">
            <a:off x="17110834" y="12119"/>
            <a:ext cx="1177166" cy="1178198"/>
          </a:xfrm>
          <a:custGeom>
            <a:avLst/>
            <a:gdLst/>
            <a:ahLst/>
            <a:cxnLst/>
            <a:rect l="l" t="t" r="r" b="b"/>
            <a:pathLst>
              <a:path w="1134" h="1135" extrusionOk="0">
                <a:moveTo>
                  <a:pt x="1134" y="568"/>
                </a:moveTo>
                <a:cubicBezTo>
                  <a:pt x="1134" y="667"/>
                  <a:pt x="1107" y="765"/>
                  <a:pt x="1058" y="851"/>
                </a:cubicBezTo>
                <a:cubicBezTo>
                  <a:pt x="1008" y="938"/>
                  <a:pt x="937" y="1009"/>
                  <a:pt x="851" y="1059"/>
                </a:cubicBezTo>
                <a:cubicBezTo>
                  <a:pt x="764" y="1109"/>
                  <a:pt x="667" y="1135"/>
                  <a:pt x="567" y="1135"/>
                </a:cubicBezTo>
                <a:cubicBezTo>
                  <a:pt x="467" y="1135"/>
                  <a:pt x="369" y="1109"/>
                  <a:pt x="283" y="1059"/>
                </a:cubicBezTo>
                <a:cubicBezTo>
                  <a:pt x="196" y="1009"/>
                  <a:pt x="126" y="938"/>
                  <a:pt x="76" y="851"/>
                </a:cubicBezTo>
                <a:cubicBezTo>
                  <a:pt x="26" y="765"/>
                  <a:pt x="0" y="667"/>
                  <a:pt x="0" y="568"/>
                </a:cubicBezTo>
                <a:cubicBezTo>
                  <a:pt x="0" y="468"/>
                  <a:pt x="26" y="370"/>
                  <a:pt x="76" y="284"/>
                </a:cubicBezTo>
                <a:cubicBezTo>
                  <a:pt x="126" y="198"/>
                  <a:pt x="196" y="126"/>
                  <a:pt x="283" y="76"/>
                </a:cubicBezTo>
                <a:cubicBezTo>
                  <a:pt x="369" y="27"/>
                  <a:pt x="467" y="0"/>
                  <a:pt x="567" y="0"/>
                </a:cubicBezTo>
                <a:cubicBezTo>
                  <a:pt x="667" y="0"/>
                  <a:pt x="764" y="27"/>
                  <a:pt x="851" y="76"/>
                </a:cubicBezTo>
                <a:cubicBezTo>
                  <a:pt x="937" y="126"/>
                  <a:pt x="1009" y="198"/>
                  <a:pt x="1058" y="284"/>
                </a:cubicBezTo>
                <a:cubicBezTo>
                  <a:pt x="1108" y="370"/>
                  <a:pt x="1134" y="468"/>
                  <a:pt x="1134" y="5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80000" tIns="90000" rIns="180000" bIns="90000" anchor="ctr" anchorCtr="1">
            <a:noAutofit/>
          </a:bodyPr>
          <a:lstStyle/>
          <a:p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7FE90982-96BA-7C27-31C4-8A1C422B7660}"/>
              </a:ext>
            </a:extLst>
          </p:cNvPr>
          <p:cNvSpPr txBox="1"/>
          <p:nvPr/>
        </p:nvSpPr>
        <p:spPr>
          <a:xfrm>
            <a:off x="527613" y="369496"/>
            <a:ext cx="5873187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5400" dirty="0">
                <a:solidFill>
                  <a:srgbClr val="F9CAA0"/>
                </a:solidFill>
                <a:latin typeface="Now Bold"/>
              </a:rPr>
              <a:t>North Wind ERD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5"/>
          <p:cNvGrpSpPr/>
          <p:nvPr/>
        </p:nvGrpSpPr>
        <p:grpSpPr>
          <a:xfrm flipH="1">
            <a:off x="15356977" y="-10272"/>
            <a:ext cx="2931023" cy="1143000"/>
            <a:chOff x="6210889" y="165155"/>
            <a:chExt cx="2698818" cy="1052448"/>
          </a:xfrm>
        </p:grpSpPr>
        <p:sp>
          <p:nvSpPr>
            <p:cNvPr id="375" name="Google Shape;375;p35"/>
            <p:cNvSpPr/>
            <p:nvPr/>
          </p:nvSpPr>
          <p:spPr>
            <a:xfrm rot="-5400000">
              <a:off x="7033808" y="-518610"/>
              <a:ext cx="913295" cy="2559132"/>
            </a:xfrm>
            <a:custGeom>
              <a:avLst/>
              <a:gdLst/>
              <a:ahLst/>
              <a:cxnLst/>
              <a:rect l="l" t="t" r="r" b="b"/>
              <a:pathLst>
                <a:path w="1713" h="4800" extrusionOk="0">
                  <a:moveTo>
                    <a:pt x="1007" y="0"/>
                  </a:moveTo>
                  <a:lnTo>
                    <a:pt x="1713" y="0"/>
                  </a:lnTo>
                  <a:lnTo>
                    <a:pt x="1713" y="3793"/>
                  </a:lnTo>
                  <a:cubicBezTo>
                    <a:pt x="1713" y="4349"/>
                    <a:pt x="1261" y="4800"/>
                    <a:pt x="705" y="4800"/>
                  </a:cubicBezTo>
                  <a:lnTo>
                    <a:pt x="0" y="4800"/>
                  </a:lnTo>
                  <a:lnTo>
                    <a:pt x="0" y="1007"/>
                  </a:lnTo>
                  <a:cubicBezTo>
                    <a:pt x="0" y="451"/>
                    <a:pt x="451" y="0"/>
                    <a:pt x="1007" y="0"/>
                  </a:cubicBezTo>
                  <a:close/>
                </a:path>
              </a:pathLst>
            </a:custGeom>
            <a:solidFill>
              <a:srgbClr val="F9CAA0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5"/>
            <p:cNvSpPr/>
            <p:nvPr/>
          </p:nvSpPr>
          <p:spPr>
            <a:xfrm rot="-5400000">
              <a:off x="7996414" y="165157"/>
              <a:ext cx="913295" cy="913290"/>
            </a:xfrm>
            <a:custGeom>
              <a:avLst/>
              <a:gdLst/>
              <a:ahLst/>
              <a:cxnLst/>
              <a:rect l="l" t="t" r="r" b="b"/>
              <a:pathLst>
                <a:path w="1713" h="1713" extrusionOk="0">
                  <a:moveTo>
                    <a:pt x="0" y="0"/>
                  </a:moveTo>
                  <a:lnTo>
                    <a:pt x="1713" y="0"/>
                  </a:lnTo>
                  <a:lnTo>
                    <a:pt x="1713" y="675"/>
                  </a:lnTo>
                  <a:cubicBezTo>
                    <a:pt x="1713" y="1248"/>
                    <a:pt x="1248" y="1713"/>
                    <a:pt x="676" y="1713"/>
                  </a:cubicBezTo>
                  <a:lnTo>
                    <a:pt x="0" y="17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7" name="Google Shape;377;p35"/>
          <p:cNvGrpSpPr/>
          <p:nvPr/>
        </p:nvGrpSpPr>
        <p:grpSpPr>
          <a:xfrm>
            <a:off x="16570954" y="9425393"/>
            <a:ext cx="1717046" cy="844289"/>
            <a:chOff x="-335749" y="688574"/>
            <a:chExt cx="1531998" cy="753299"/>
          </a:xfrm>
        </p:grpSpPr>
        <p:sp>
          <p:nvSpPr>
            <p:cNvPr id="378" name="Google Shape;378;p35"/>
            <p:cNvSpPr/>
            <p:nvPr/>
          </p:nvSpPr>
          <p:spPr>
            <a:xfrm flipH="1">
              <a:off x="-335749" y="747939"/>
              <a:ext cx="1387905" cy="693934"/>
            </a:xfrm>
            <a:custGeom>
              <a:avLst/>
              <a:gdLst/>
              <a:ahLst/>
              <a:cxnLst/>
              <a:rect l="l" t="t" r="r" b="b"/>
              <a:pathLst>
                <a:path w="2408" h="1204" extrusionOk="0">
                  <a:moveTo>
                    <a:pt x="2408" y="1204"/>
                  </a:moveTo>
                  <a:cubicBezTo>
                    <a:pt x="2408" y="539"/>
                    <a:pt x="1869" y="0"/>
                    <a:pt x="1204" y="0"/>
                  </a:cubicBezTo>
                  <a:cubicBezTo>
                    <a:pt x="539" y="0"/>
                    <a:pt x="0" y="539"/>
                    <a:pt x="0" y="1204"/>
                  </a:cubicBezTo>
                  <a:lnTo>
                    <a:pt x="2408" y="120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flipH="1">
              <a:off x="143792" y="688574"/>
              <a:ext cx="1052456" cy="525638"/>
            </a:xfrm>
            <a:custGeom>
              <a:avLst/>
              <a:gdLst/>
              <a:ahLst/>
              <a:cxnLst/>
              <a:rect l="l" t="t" r="r" b="b"/>
              <a:pathLst>
                <a:path w="1826" h="912" extrusionOk="0">
                  <a:moveTo>
                    <a:pt x="1826" y="912"/>
                  </a:moveTo>
                  <a:cubicBezTo>
                    <a:pt x="1826" y="408"/>
                    <a:pt x="1417" y="0"/>
                    <a:pt x="913" y="0"/>
                  </a:cubicBezTo>
                  <a:cubicBezTo>
                    <a:pt x="409" y="0"/>
                    <a:pt x="0" y="408"/>
                    <a:pt x="0" y="912"/>
                  </a:cubicBezTo>
                  <a:lnTo>
                    <a:pt x="1826" y="912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5"/>
            <p:cNvSpPr/>
            <p:nvPr/>
          </p:nvSpPr>
          <p:spPr>
            <a:xfrm flipH="1">
              <a:off x="926506" y="706442"/>
              <a:ext cx="251298" cy="250139"/>
            </a:xfrm>
            <a:custGeom>
              <a:avLst/>
              <a:gdLst/>
              <a:ahLst/>
              <a:cxnLst/>
              <a:rect l="l" t="t" r="r" b="b"/>
              <a:pathLst>
                <a:path w="436" h="434" extrusionOk="0">
                  <a:moveTo>
                    <a:pt x="436" y="217"/>
                  </a:moveTo>
                  <a:cubicBezTo>
                    <a:pt x="436" y="255"/>
                    <a:pt x="426" y="292"/>
                    <a:pt x="407" y="325"/>
                  </a:cubicBezTo>
                  <a:cubicBezTo>
                    <a:pt x="388" y="359"/>
                    <a:pt x="360" y="386"/>
                    <a:pt x="327" y="405"/>
                  </a:cubicBezTo>
                  <a:cubicBezTo>
                    <a:pt x="294" y="424"/>
                    <a:pt x="256" y="434"/>
                    <a:pt x="218" y="434"/>
                  </a:cubicBezTo>
                  <a:cubicBezTo>
                    <a:pt x="180" y="434"/>
                    <a:pt x="142" y="424"/>
                    <a:pt x="109" y="405"/>
                  </a:cubicBezTo>
                  <a:cubicBezTo>
                    <a:pt x="76" y="386"/>
                    <a:pt x="48" y="359"/>
                    <a:pt x="29" y="325"/>
                  </a:cubicBezTo>
                  <a:cubicBezTo>
                    <a:pt x="10" y="292"/>
                    <a:pt x="0" y="255"/>
                    <a:pt x="0" y="217"/>
                  </a:cubicBezTo>
                  <a:cubicBezTo>
                    <a:pt x="0" y="178"/>
                    <a:pt x="10" y="141"/>
                    <a:pt x="29" y="108"/>
                  </a:cubicBezTo>
                  <a:cubicBezTo>
                    <a:pt x="48" y="74"/>
                    <a:pt x="76" y="47"/>
                    <a:pt x="109" y="28"/>
                  </a:cubicBezTo>
                  <a:cubicBezTo>
                    <a:pt x="142" y="9"/>
                    <a:pt x="180" y="0"/>
                    <a:pt x="218" y="0"/>
                  </a:cubicBezTo>
                  <a:cubicBezTo>
                    <a:pt x="256" y="0"/>
                    <a:pt x="294" y="9"/>
                    <a:pt x="327" y="28"/>
                  </a:cubicBezTo>
                  <a:cubicBezTo>
                    <a:pt x="360" y="47"/>
                    <a:pt x="388" y="74"/>
                    <a:pt x="407" y="108"/>
                  </a:cubicBezTo>
                  <a:cubicBezTo>
                    <a:pt x="426" y="141"/>
                    <a:pt x="436" y="178"/>
                    <a:pt x="436" y="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055DE0DB-057A-5DA8-E1AC-5E8A9C4BEB8D}"/>
              </a:ext>
            </a:extLst>
          </p:cNvPr>
          <p:cNvSpPr txBox="1"/>
          <p:nvPr/>
        </p:nvSpPr>
        <p:spPr>
          <a:xfrm>
            <a:off x="520691" y="357916"/>
            <a:ext cx="6835201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5400" dirty="0">
                <a:solidFill>
                  <a:srgbClr val="F9CAA0"/>
                </a:solidFill>
                <a:latin typeface="Now Bold"/>
              </a:rPr>
              <a:t>Mapping&amp; Schema</a:t>
            </a:r>
          </a:p>
        </p:txBody>
      </p:sp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2863127-C64E-8268-2A70-CD5C696F89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89" t="37077" r="44619" b="19256"/>
          <a:stretch/>
        </p:blipFill>
        <p:spPr>
          <a:xfrm>
            <a:off x="7657195" y="4655097"/>
            <a:ext cx="2743200" cy="503633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1" name="Picture 1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CFF47F6-7700-E772-164B-6826C9B66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8" t="7306" r="66542" b="75339"/>
          <a:stretch/>
        </p:blipFill>
        <p:spPr>
          <a:xfrm>
            <a:off x="4612692" y="1473068"/>
            <a:ext cx="2743200" cy="196970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A7449D-2F0D-F163-844D-A9AE22F5A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" t="29365" r="84232" b="56026"/>
          <a:stretch/>
        </p:blipFill>
        <p:spPr>
          <a:xfrm>
            <a:off x="794227" y="5848102"/>
            <a:ext cx="2738163" cy="144905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3" name="Picture 1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93C2A96-6232-0BB7-79D5-CD365A8D26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7" t="28192" r="66707" b="41385"/>
          <a:stretch/>
        </p:blipFill>
        <p:spPr>
          <a:xfrm>
            <a:off x="806192" y="1586775"/>
            <a:ext cx="2743200" cy="340354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CC3C751-9A78-9339-E78E-E3C1AC703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5" t="62130" r="66639"/>
          <a:stretch/>
        </p:blipFill>
        <p:spPr>
          <a:xfrm>
            <a:off x="4163775" y="3729747"/>
            <a:ext cx="2743200" cy="423671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2A3C6720-D3D6-36AA-04A9-685002F2FA7B}"/>
              </a:ext>
            </a:extLst>
          </p:cNvPr>
          <p:cNvCxnSpPr>
            <a:cxnSpLocks/>
            <a:stCxn id="13" idx="0"/>
            <a:endCxn id="11" idx="1"/>
          </p:cNvCxnSpPr>
          <p:nvPr/>
        </p:nvCxnSpPr>
        <p:spPr>
          <a:xfrm rot="16200000" flipH="1">
            <a:off x="2959668" y="804898"/>
            <a:ext cx="871147" cy="2434900"/>
          </a:xfrm>
          <a:prstGeom prst="bentConnector4">
            <a:avLst>
              <a:gd name="adj1" fmla="val -26241"/>
              <a:gd name="adj2" fmla="val 7816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47E8750-6552-D4E2-DDB8-D8485735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25" t="454" r="44483" b="65020"/>
          <a:stretch/>
        </p:blipFill>
        <p:spPr>
          <a:xfrm>
            <a:off x="8821655" y="357916"/>
            <a:ext cx="2743200" cy="384919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43" name="Picture 4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B83554C-B205-DCB7-9D63-7847F8FCD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60" t="39189" r="19803" b="4832"/>
          <a:stretch/>
        </p:blipFill>
        <p:spPr>
          <a:xfrm>
            <a:off x="11911227" y="3536761"/>
            <a:ext cx="2743200" cy="610999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44" name="Picture 4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7C67AAD-930D-F758-DC82-91D7F5638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89" t="41828" r="-281" b="47472"/>
          <a:stretch/>
        </p:blipFill>
        <p:spPr>
          <a:xfrm>
            <a:off x="15207939" y="4655095"/>
            <a:ext cx="2743200" cy="1193007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45" name="Picture 4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C27E459-E5E9-5340-7FBE-212E0C559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29" t="23748" r="19634" b="65551"/>
          <a:stretch/>
        </p:blipFill>
        <p:spPr>
          <a:xfrm>
            <a:off x="12006843" y="1779405"/>
            <a:ext cx="2743200" cy="1168003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46" name="Picture 4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65F8AC2-6051-5DD7-24BC-33ED41FA1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2" t="24036" r="186" b="62983"/>
          <a:stretch/>
        </p:blipFill>
        <p:spPr>
          <a:xfrm>
            <a:off x="15207939" y="2842320"/>
            <a:ext cx="2743200" cy="144729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pic>
        <p:nvPicPr>
          <p:cNvPr id="54" name="Picture 5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E56FBA4-DE86-6138-A683-56474A65C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79" t="82437" r="44629" b="5259"/>
          <a:stretch/>
        </p:blipFill>
        <p:spPr>
          <a:xfrm>
            <a:off x="2743200" y="8509207"/>
            <a:ext cx="2743200" cy="137159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</p:pic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9D72FD01-9F0B-CB58-7152-50A8BE463243}"/>
              </a:ext>
            </a:extLst>
          </p:cNvPr>
          <p:cNvCxnSpPr>
            <a:stCxn id="43" idx="1"/>
            <a:endCxn id="8" idx="3"/>
          </p:cNvCxnSpPr>
          <p:nvPr/>
        </p:nvCxnSpPr>
        <p:spPr>
          <a:xfrm rot="10800000" flipV="1">
            <a:off x="10400395" y="6591757"/>
            <a:ext cx="1510832" cy="5815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0B006D0F-E8E4-C12B-CB40-0D0B3F0FA7E9}"/>
              </a:ext>
            </a:extLst>
          </p:cNvPr>
          <p:cNvCxnSpPr>
            <a:stCxn id="43" idx="0"/>
            <a:endCxn id="45" idx="2"/>
          </p:cNvCxnSpPr>
          <p:nvPr/>
        </p:nvCxnSpPr>
        <p:spPr>
          <a:xfrm rot="5400000" flipH="1" flipV="1">
            <a:off x="13035959" y="3194277"/>
            <a:ext cx="589353" cy="956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479645D1-46EC-A9A6-E66C-60BEFAF8CDE9}"/>
              </a:ext>
            </a:extLst>
          </p:cNvPr>
          <p:cNvCxnSpPr>
            <a:stCxn id="45" idx="3"/>
            <a:endCxn id="46" idx="0"/>
          </p:cNvCxnSpPr>
          <p:nvPr/>
        </p:nvCxnSpPr>
        <p:spPr>
          <a:xfrm>
            <a:off x="14750043" y="2363407"/>
            <a:ext cx="1829496" cy="4789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C2EFB8D2-8706-3981-5151-8632A020E88D}"/>
              </a:ext>
            </a:extLst>
          </p:cNvPr>
          <p:cNvCxnSpPr>
            <a:stCxn id="46" idx="2"/>
            <a:endCxn id="44" idx="0"/>
          </p:cNvCxnSpPr>
          <p:nvPr/>
        </p:nvCxnSpPr>
        <p:spPr>
          <a:xfrm rot="5400000">
            <a:off x="16396801" y="4472356"/>
            <a:ext cx="365477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4CACCA8A-9CD6-2013-A2FE-4604A0FE257F}"/>
              </a:ext>
            </a:extLst>
          </p:cNvPr>
          <p:cNvCxnSpPr>
            <a:cxnSpLocks/>
            <a:stCxn id="41" idx="1"/>
            <a:endCxn id="8" idx="0"/>
          </p:cNvCxnSpPr>
          <p:nvPr/>
        </p:nvCxnSpPr>
        <p:spPr>
          <a:xfrm rot="10800000" flipH="1" flipV="1">
            <a:off x="8821655" y="2282512"/>
            <a:ext cx="207140" cy="2372583"/>
          </a:xfrm>
          <a:prstGeom prst="bentConnector4">
            <a:avLst>
              <a:gd name="adj1" fmla="val -110360"/>
              <a:gd name="adj2" fmla="val 9055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23ABFED5-209A-C646-8570-0AFCE8796FBE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rot="10800000">
            <a:off x="3549392" y="3288551"/>
            <a:ext cx="614383" cy="255955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D6080BA-2CE2-E341-5F4D-4F4B088D2421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rot="5400000" flipH="1" flipV="1">
            <a:off x="1741664" y="5411970"/>
            <a:ext cx="857783" cy="144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or: Elbow 98">
            <a:extLst>
              <a:ext uri="{FF2B5EF4-FFF2-40B4-BE49-F238E27FC236}">
                <a16:creationId xmlns:a16="http://schemas.microsoft.com/office/drawing/2014/main" id="{74D87AC0-AB23-9339-DD01-0BC4A61B4053}"/>
              </a:ext>
            </a:extLst>
          </p:cNvPr>
          <p:cNvCxnSpPr>
            <a:stCxn id="54" idx="0"/>
            <a:endCxn id="14" idx="2"/>
          </p:cNvCxnSpPr>
          <p:nvPr/>
        </p:nvCxnSpPr>
        <p:spPr>
          <a:xfrm rot="5400000" flipH="1" flipV="1">
            <a:off x="4553713" y="7527546"/>
            <a:ext cx="542748" cy="14205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D43D831F-5A62-945E-5AD9-B15B3CDF25AD}"/>
              </a:ext>
            </a:extLst>
          </p:cNvPr>
          <p:cNvCxnSpPr>
            <a:cxnSpLocks/>
            <a:endCxn id="11" idx="3"/>
          </p:cNvCxnSpPr>
          <p:nvPr/>
        </p:nvCxnSpPr>
        <p:spPr>
          <a:xfrm rot="16200000" flipV="1">
            <a:off x="6642601" y="3171217"/>
            <a:ext cx="2197175" cy="770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oogle Shape;388;p36"/>
          <p:cNvGrpSpPr/>
          <p:nvPr/>
        </p:nvGrpSpPr>
        <p:grpSpPr>
          <a:xfrm>
            <a:off x="0" y="9334500"/>
            <a:ext cx="1981224" cy="1110997"/>
            <a:chOff x="-12" y="16708"/>
            <a:chExt cx="1848534" cy="1036589"/>
          </a:xfrm>
        </p:grpSpPr>
        <p:sp>
          <p:nvSpPr>
            <p:cNvPr id="389" name="Google Shape;389;p36"/>
            <p:cNvSpPr/>
            <p:nvPr/>
          </p:nvSpPr>
          <p:spPr>
            <a:xfrm rot="10800000">
              <a:off x="-12" y="16708"/>
              <a:ext cx="1724284" cy="893069"/>
            </a:xfrm>
            <a:custGeom>
              <a:avLst/>
              <a:gdLst/>
              <a:ahLst/>
              <a:cxnLst/>
              <a:rect l="l" t="t" r="r" b="b"/>
              <a:pathLst>
                <a:path w="3400" h="1761" extrusionOk="0">
                  <a:moveTo>
                    <a:pt x="0" y="0"/>
                  </a:moveTo>
                  <a:cubicBezTo>
                    <a:pt x="0" y="973"/>
                    <a:pt x="788" y="1761"/>
                    <a:pt x="1761" y="1761"/>
                  </a:cubicBezTo>
                  <a:cubicBezTo>
                    <a:pt x="2505" y="1761"/>
                    <a:pt x="3142" y="1300"/>
                    <a:pt x="3400" y="647"/>
                  </a:cubicBezTo>
                  <a:lnTo>
                    <a:pt x="3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80000" tIns="90000" rIns="180000" bIns="9000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6"/>
            <p:cNvSpPr/>
            <p:nvPr/>
          </p:nvSpPr>
          <p:spPr>
            <a:xfrm rot="10800000">
              <a:off x="386430" y="322005"/>
              <a:ext cx="1462092" cy="731292"/>
            </a:xfrm>
            <a:custGeom>
              <a:avLst/>
              <a:gdLst/>
              <a:ahLst/>
              <a:cxnLst/>
              <a:rect l="l" t="t" r="r" b="b"/>
              <a:pathLst>
                <a:path w="2883" h="1442" extrusionOk="0">
                  <a:moveTo>
                    <a:pt x="0" y="0"/>
                  </a:moveTo>
                  <a:cubicBezTo>
                    <a:pt x="0" y="797"/>
                    <a:pt x="646" y="1442"/>
                    <a:pt x="1442" y="1442"/>
                  </a:cubicBezTo>
                  <a:cubicBezTo>
                    <a:pt x="2239" y="1442"/>
                    <a:pt x="2883" y="797"/>
                    <a:pt x="2883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86450" tIns="96450" rIns="186450" bIns="96450" anchor="ctr" anchorCtr="1">
              <a:noAutofit/>
            </a:bodyPr>
            <a:lstStyle/>
            <a:p>
              <a:endPara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" name="TextBox 15">
            <a:extLst>
              <a:ext uri="{FF2B5EF4-FFF2-40B4-BE49-F238E27FC236}">
                <a16:creationId xmlns:a16="http://schemas.microsoft.com/office/drawing/2014/main" id="{817DDEAD-90E4-7977-1177-311D178E9AB0}"/>
              </a:ext>
            </a:extLst>
          </p:cNvPr>
          <p:cNvSpPr txBox="1"/>
          <p:nvPr/>
        </p:nvSpPr>
        <p:spPr>
          <a:xfrm>
            <a:off x="563648" y="954716"/>
            <a:ext cx="7208752" cy="995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77"/>
              </a:lnSpc>
              <a:spcBef>
                <a:spcPct val="0"/>
              </a:spcBef>
            </a:pPr>
            <a:r>
              <a:rPr lang="en-US" sz="6375" dirty="0">
                <a:latin typeface="Now Bold"/>
              </a:rPr>
              <a:t>OLTP Database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2C9B751-194D-9074-609C-C11EF5AEC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24" y="1926595"/>
            <a:ext cx="14052952" cy="760469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212C9B3-8048-91AB-A295-E3DA486CD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7" t="18509" r="33807" b="7342"/>
          <a:stretch/>
        </p:blipFill>
        <p:spPr>
          <a:xfrm>
            <a:off x="4991859" y="2940714"/>
            <a:ext cx="10025168" cy="62913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/>
          <p:cNvSpPr txBox="1"/>
          <p:nvPr/>
        </p:nvSpPr>
        <p:spPr>
          <a:xfrm>
            <a:off x="891173" y="248630"/>
            <a:ext cx="7145907" cy="10727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6883" dirty="0">
                <a:solidFill>
                  <a:schemeClr val="bg1">
                    <a:lumMod val="75000"/>
                  </a:schemeClr>
                </a:solidFill>
                <a:latin typeface="Now Bold"/>
              </a:rPr>
              <a:t>Sql Queries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9052EA-DAAA-F140-67CC-186A58A3BD42}"/>
              </a:ext>
            </a:extLst>
          </p:cNvPr>
          <p:cNvSpPr/>
          <p:nvPr/>
        </p:nvSpPr>
        <p:spPr>
          <a:xfrm>
            <a:off x="3124200" y="1594450"/>
            <a:ext cx="3657600" cy="59312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Create +10 views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802EED-5878-E5A1-2174-ACADF14E53E7}"/>
              </a:ext>
            </a:extLst>
          </p:cNvPr>
          <p:cNvSpPr/>
          <p:nvPr/>
        </p:nvSpPr>
        <p:spPr>
          <a:xfrm>
            <a:off x="11734800" y="1567461"/>
            <a:ext cx="4498943" cy="62011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+5 Stored Procedure</a:t>
            </a:r>
            <a:endParaRPr lang="en-GB" sz="2800" dirty="0">
              <a:latin typeface="Arial Black" panose="020B0A040201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A02B188-9F51-4976-4908-2F5D9927E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396" y="2324104"/>
            <a:ext cx="7455408" cy="6700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C5B2EDE-23F1-77DA-EB64-1A00192FA4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88" y="2336018"/>
            <a:ext cx="9152068" cy="67008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webextension1.xml><?xml version="1.0" encoding="utf-8"?>
<we:webextension xmlns:we="http://schemas.microsoft.com/office/webextensions/webextension/2010/11" id="{309DD41A-09C4-4039-980A-460907B6A967}">
  <we:reference id="wa200003233" version="2.0.0.3" store="en-US" storeType="OMEX"/>
  <we:alternateReferences>
    <we:reference id="WA200003233" version="2.0.0.3" store="WA200003233" storeType="OMEX"/>
  </we:alternateReferences>
  <we:properties>
    <we:property name="artifactViewState" value="&quot;live&quot;"/>
    <we:property name="backgroundColor" value="&quot;#EFE8E3&quot;"/>
    <we:property name="bookmark" value="&quot;H4sIAAAAAAAAA+1c3XLbOg5+FY1vcpPukBT117vG/TmdTdJM3e3OmTOZHYiEbDWy6NVPWm+nz7I3+wz7An2xhX7cxLFku942qc4kN7FFEARA4ANASf480nG+SGB5DnMcPR2dGHM1h+zK4vboeJQ2F33fEwIlgB36UmPEWaBp1CyK2KT56OnnUQHZFIv3cV5CUnGii3+MfOF4Nle+cn3mCjdwNHijy+MRJMkFTCuaCJIcj0cLzHKTQhL/CxsWNFRkJX45HuGnRWIyqBaaFFBgtdg1kdN3Eoz/hXMSBFQRX+MEVdFcFkq46KLUmjnMF7b2MSCyvCGoBe4kqXjX649NWkCc0jrVNfSdSCoOLNQMuRSMh151PYqToiUJly8+LTJSmkyxXFQ2e6avIVVY2Yl0yDBvRP48OkPIy6xW5MXawMSUmcK3GNVDaREXS+KzIv9CxrjIDJmqvvzOFJBYE0jIjNXQzHwcZ0gG0qOn7Mvx/YrxMsN4OiseXpDnca5Mmf4CkrzJdOUaDy7HpDDqyvpbGv8CNhmb/EGloI9Rpx0u6Uoep9OkhZ8bIHjXCKYg0+0QwV74gYCkCnuaZqp9PlnWkf88zlYQJI7vCPoT7Ehi0yhnIUS+FKHnKF+rwA1YsBOcxqT51GSxqhVat/XYJOU83VfQcZkXZk4L/eN5PL8r7riKxWw5zD3PZ7DAM1jc3fFFZj7cSiTvISmxtu0PFpgSZbtNlXelZZJUIi8go/S62tmbxbHe4e/dvYsVtw0p1gbiVOMnMtrxKMF0WsxGT3nlfDQitcPR5owDrx3Q0xrv0fsm5WKRxJh1O998AWlT1wzSAUPIxjPIioeFnG/yVw7ZFFoX6xFwy0t/3v5dbkbe7w8Vdb8/ZMSFYEsv4J4C4Xuusl1oIm43lq37UcUrkhAFgfBQugwDphljfCcvqHfgpCwK0nODpXBDHQWucLR0EQJiGuxmGc+pHdjkFbq+47l2FAjBQ4YK0ROH8mIyckIume9xV9uBI9HfbbYeXqQiMM8LlcskEzLUQtiH8uIuF4Ht+wHqwAOHWizpH8pLyEiJQAQek0pSW8P80D3Y9tTp2RBGjhso5iohPc128loQq3O4jqdQmGyTJ+0kV55HjsEEhqGynWB3H/XjksWeofe9ZUISK1xXdkT10LT2rilSD1lNIn0WzYIx5jc6r396v+prCcpfZmZeT2v78qoM6dDkeNSIwSrg+vsMM2xRONVx0Vrj9R0L5fsDdfOlXr7PZtbLGBOdN9BZ1yMVf1rgNC4a3b+VKaOjo6MWf4+O/mgg9/KomnnZVLM1Dw0FdBhsbhqcW8FuF/sTyGNVMWw45ZiskuMGu7wglyom9c5OarodzKvziJZzZYrOTPhN/Z/impUrKlAz1C9rl3neHNy8LnDerBnrWjNFs1/rJj4ohWZxvoqW1be/Unqpk8spRsXPCKQbpzgeva2PBnp2rMcharhYP5haZeja+i4TkYOukJLb6AsuPMHuEUmeE6eukqW6/sMx5P+JByw+IqZHt/y2p3jkd4vHH2qQ3tLx4IDZsWBTKqFgoEEyV4IjuJSerXbnsJ5SSUspIkQdCqYF5X+H6905v4+Xx1QkXcqvjkO5n2o5CQeXcE7kKCWpeLDBBW6HVEMcXCMFAUePM8e2gxCVC2Eo7zM/Z0aXqujsBdqSfLjN3EeizCJIkj97S7f/Lj62dC1Odd4n+SXirh36dcOOGpVlE2FkmfZuVVMdRb5inLkEYkxrFYLLHEnitQK/+KSSUlcYeEj5fctg+xTg56bYNMDPqcrX9muPgvzUlHEeQwrWb6awJguqQ7T15iqDuiw/7pk1nhllEtC4lWqiZmY6ja3q/9Vu8lND8BlHaL0zUbmV8lUG16CtBD5tJXuRK8impsgtjdYJ2Wxqpul2GXYu/Y7AGy0orbxU2XZe4xlG1rO0MOnRUW6N4UOZWhPyb5NSntg687w8L8dgnZdf//3k3JTUTT8hn59vX+7t1//meYLWBErMaAPLYiv5BXnMzLqAvKont+8LlNMZiWydlvMQsw+grqxTqh+y7XtEnS/pOzPlcrtF63yYYZmjdU0y7XApyP9ZQqFm1rNkO+XrhZlZYxNRzbadY5xZb41OcVnt0hlkc9jpqeR/qZ5DNeHELHNMySzZkqKHgEl/h0+8IoMa6yze7sYV1df/ZBX1PK4+UQeYbvcfKieevMkLUqf4gDmB0srjLttGYB1H5QoFbzDnDAtoGo/PtxD9oNZ23+xyuepuaz1ud7VY8YrbPuEe2tv98+HW3nZr4DTF13VFW91jonnUmox6p1SrDdgUd9GgW/vbVANXuAvVupW+SzlwxTcQulvrNbKBq3wn1XQrfIto4OpuyZg9e30z4Rb9wK2wswbogbh2WtesgVtkS23Th3zfJtyiH7gVequ1Hn/oIh+4CXrLz24TdJIP3AQb3VW36mtkA1e5u//s1nuTduDKb+vYe7y+Z8bADbHz0GOPVHBn1sAtsnli1G2CdbqhK92eo/WoSqMDV7D/bLFb5W76gRth/Ry2t+BtaQau7MbxdM8Jzm2ygavcfYDf0+Rt0A5c+bV7HH1ZqyUZuKpbbwL1uXnPlPq+7uOzzd918P14H/yyfS7GYb6Mqkd0PQW24wnnPl9leTFfJGaJnc8VvSRrWb/ubfDHcNt79x6jrY02JYCF0vY9YMzzbA9dWT91csiTY5Fm4HBPSE+FXAbcdb3gUF6KAQpfBJ7QChWXnOmDn/q30QfX80PBXT90nTDUgXMoLw4B454dCDfQUivH9oU8lBfaQej5EgNPKTcIhdZ48BsECMQjFBgg19x3HZvpg58ABO5ULzu7Dv1JW9jKV+oeEbjvqc4zkxaz4aKvqo3QCcA/GgX3seAjArYICJ5UPkQqDHgUeCAwFAcjoKsF0+g4vnb8kKInZJrfY+RMZvFi0fsW7sBfhNQmLYs/e/2y/w4+xm/zrtDx3R/reJWZclGL5fiUoam6kVIzyvy2Rqzzfpz/FlOuTdufF6mZdL1zYcoiX4DCC0ix490L0hdIKt1+7nv/ov51k9Hq3YsvX/4H6hsbXmxFAAA=&quot;"/>
    <we:property name="creatorSessionId" value="&quot;cbf58799-802a-4de9-93eb-a578f17f90f2&quot;"/>
    <we:property name="creatorTenantId" value="&quot;dacd2b88-5982-4eca-8fc3-d5adb76c4def&quot;"/>
    <we:property name="creatorUserId" value="&quot;10032000C8C72A8A&quot;"/>
    <we:property name="datasetId" value="&quot;9176f92b-7eea-465d-839e-23ecc9def2d7&quot;"/>
    <we:property name="embedUrl" value="&quot;/reportEmbed?reportId=2ca2b97d-9eeb-45f6-80af-618e19a0bba4&amp;config=eyJjbHVzdGVyVXJsIjoiaHR0cHM6Ly9XQUJJLU5PUlRILUVVUk9QRS1yZWRpcmVjdC5hbmFseXNpcy53aW5kb3dzLm5ldCIsImVtYmVkRmVhdHVyZXMiOnsidXNhZ2VNZXRyaWNzVk5leHQiOnRydWV9fQ%3D%3D&amp;disableSensitivityBanner=true&quot;"/>
    <we:property name="initialStateBookmark" value="&quot;H4sIAAAAAAAAA+1c3XLbOg5+FY1vcuPuUBT117vGTXs6TdJM3e3OmTOZMxAJ2WpkUauftN5On2Vv9hn2BfpiC/24iWPJdr1tUp1JbmJLIAiAwAeAEv15pKI8jWF5DgscPR0da321gOzKMK3ReJS0F9+8eX327O3rP8+fnZ3QZZ0WkU7y0dPPowKyGRbvo7yEuGJBF/+4HI8gji9gVn0LIc5xPEoxy3UCcfQvbIjpVpGV+GU8wk9prDOoWE4LKLBie03k9J3mNv9mmjQlyCK6xinKornMJXfQQaEUs5nHLeWhT2R5Q1CL1klS8a7nn+ikgCiheapr6NmhkCawQDE0BWdm4FbXwyguWpJgefIpzUg9UnqZVmZ5pq4hkahGtQ4Z5o3In0dnCHmZ1YqcrN2Y6jKT+BbD+lZSRMWS+KzIv5AxLjJNpqovv9MFxMYUYjJjdWuuP04yJAOp0VP2ZXy/YrzIMJrNi4cX5HmUS10mv4AkbzJVucaDyzEttLwy/p5Ev4BNJjp/UCnoY9hph0u6kkfJLG7h5wYI3jWCSchUe4sALvhAQFKFPQ3T1TofL+vIfx5lKwji4zuC/gQ7kth012QBhJ7ggWtLT0nf8Zm/E5wmpPlMZ5GsFVq39UTH5SLZV9BJmRd6QRP9+Txa3BV3UsVithzmmudzSPEM0rsrnmb6w61E8h7iEmvb/mCBKVG2y1R5V1LGcSVyChkl0tXK3kyO9Qp/7+pdrLhtSLF2I0oUfiKjjUcxJrNiPnpqVs5Hd4SyTbRMZoJZO6CrFN6j903LNI0jzLqdb5FC0pQug3TAALLJHLLiYSHnm/yVQzaF1sV6BNzy0p+3fpebkff7Q0Xd7w8ZcQFYwvVNVwL3XEdaDjQRtxvL1v2o4hUKCH2fuygchj5TjDFzJy+oV+C4LArSc4MldwIV+g63lXAQfGLq72YZLagd2OQVOJ7tOlboc24GDCWiyw/lxURoB6Zgnms6yvJtgd5us/XwIhWBuW4gHSYYF4Hi3DqUl+mY3Lc8z0flu2ADra53KC8uQsl97rtMSEFtDfMC52DbB56wIAhtx5fMkVy4iu3klRKrc7iOZlDobJMnraQpXZccg3EMAmnZ/u4+6scliz1D73vLhDiSuK7siOqhWe1dM6QeshpE+qTNhBHmNzqvf3q/6msJyl9kelEPa1vvqgzp0GQ8asRgFXD9Y44ZtiicqKhorfHqjoXy/YG6+VJP32cz40WEscob6KzrkYo/TXAaFY3u38qU0dHRUYu/R0d/NJB7eVSNvGyq2ZqHggI6DLbQDc6tYLeL/THkkawYNpxyjFfJcYNdXpBLFdN6Zac13Q7m1X5Ey7kyRWcm/Kb+T3HNyhUlyDmqF7XLPG/2Zl4VuGjmjFStmaTRr1QTH5RCsyhfRcvq22tKL3VyOcWw+BmBdOMU49HbemugZ8V6HKKGi/W9p1WGrq3vMB7a6HAhTAs9bnKXs3tEkufEqatkqa7/cAz5f+IBi4+IydEtv+0pHs27xeMPNUhv6XhwwOyYsCmVkDNQIJgjwOamEK4ld+ewnlJJCcFDRBVwpjjlf9tUu3N+Hy+XyVA4lF9tm3I/1XICDi7h7NCWUlDxYIEDphVQDXFwjeT7Jromsy3LD1A6EATiPvNzplUpi85eoC3Jh9vMfSTKLIQ4/qu3dPuv4mNL1+KUx23XMqUnHY853PFtBfdaF/evWHvr1w07alSWTYSRZdoHUk11FHqSmcwhEGNKyQAcZgsSrxX45JOMS1Vh4CHl9y2D7VOAn+ti0wA/pypfW689CvJTXUZ5BAkYv+nCmKZUhyjjzVUGdVk+7hk1mWupY1C4lWoq53o2i4zq/9Vu8lNN8BmFaLzTYbmV8mUG16CMGD5tJTvJJWQzXeSGQuOYbDbTs2S7DDunfkfgjQaURl7KbDuvyRxD41lS6OToKDcm8KFMjCn5t04oT2wdeV6elxMwzsuv/35yrkvqpp+Qzy+2T/f263/zPEZjCiVmtIBlsZX8gjxmblxAXtWT29cFytmcRDZOy0WA2QeQV8Yp1Q/Z9jWizpf0netyud2idT7MsMzRuCaZdrgU5P8soZBz41m8nfJVqufGRIdUs23nGGXGW60SXFardAbZAnZ6KvlfohZQDTjWyxwTMku2pOghYFLf4RMvyaDaOIu2u3FF9fU/WUW9iKpP1AEm2/2Hyoknb/KC1Ck+YE6gtPK4y7YRWMdRsULBG8w5wwKaxuPzLUQ/qLXdN7tcrrrbWo/bXS1WvKK2T7iH9nb/fLi1t90aOE3xdV3RVs+YaBy1JqPeIdVsAzbFXTTo1v421cAV7kK1bqXvUg5c8Q2E7tZ6jWzgKt9JNd0K3yIauLpbMmbPWt8MuEU/cCvsrAF6IK4d1jVq4BbZUtv0Id+3AbfoB26F3mqtxx+6yAdugt7ys9sEneQDN8FGd9Wt+hrZwFXu7j+79d6kHbjy2zr2Hq/vGTFwQ+zc9NgjFdwZNXCLbO4YdZtgnW7oSrf7aD2q0t2BK9i/t9itcjf9wI2wvg/bW/C2NANXdmN7umcH5zbZwFXu3sDvafI2aAeu/Nozjr6s1ZIMXNWtD4H63LxnSP1c9/Hd5u/a+H58Dn7ZvhdjM0+E1Su6rgTLdrl9n0dZThZprJfY+V7RC7KW8es+Bn8Mt71X7zHa2miTHFggLM8FxlzXctER9Vsnh7w5FioGtuly4crAFL7pOK5/KC/JALnHfZcridIUJlMHv/VvoQeO6wXcdLzAsYNA+fahvEzwmelaPnd8JZS0LY+LQ3mh5QeuJ9B3pXT8gCuFB58gQCAeAUcfTWV6jm0xdfAbgGDa1WFnx6Y/YXFLelLeIwL3vdV5ppNiPlz0lbUROgH4R6PgPhZ8RMAWAcEV0oNQBr4Z+i5wDPjBCOgozhTatqdsL6DoCZgy7zFypvMoTXtP4Q78IKTSSVn81euX/VfwMX6bs0Ljuz/W8TLTZVqLZXuUoam6EUIxyvyWQqzzfpT/FlGuTdqfF6mZdJ250GWRpyDxAhLsOHtB+gJJpdrPfecv6l83Ga0kjYJ414GNtTNGX778D9lprkx/RQAA&quot;"/>
    <we:property name="isFiltersActionButtonVisible" value="true"/>
    <we:property name="isFooterCollapsed" value="true"/>
    <we:property name="isVisualContainerHeaderHidden" value="false"/>
    <we:property name="pageDisplayName" value="&quot;Summary&quot;"/>
    <we:property name="pptInsertionSessionID" value="&quot;063F21E7-9DEF-4719-AB5C-8B4D1639E304&quot;"/>
    <we:property name="reportEmbeddedTime" value="&quot;2024-09-24T02:05:37.890Z&quot;"/>
    <we:property name="reportName" value="&quot;North Wind Project&quot;"/>
    <we:property name="reportState" value="&quot;CONNECTED&quot;"/>
    <we:property name="reportUrl" value="&quot;/links/5__kVyP4_u?ctid=dacd2b88-5982-4eca-8fc3-d5adb76c4def&amp;pbi_source=linkShare&quot;"/>
    <we:property name="pageName" value="&quot;2c26e6e4dd050823d8e9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2684</TotalTime>
  <Words>949</Words>
  <Application>Microsoft Office PowerPoint</Application>
  <PresentationFormat>Custom</PresentationFormat>
  <Paragraphs>162</Paragraphs>
  <Slides>51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7" baseType="lpstr">
      <vt:lpstr>Arial</vt:lpstr>
      <vt:lpstr>Arimo</vt:lpstr>
      <vt:lpstr>Aptos Black</vt:lpstr>
      <vt:lpstr>Nunito Light</vt:lpstr>
      <vt:lpstr>Aptos</vt:lpstr>
      <vt:lpstr>Arial Black</vt:lpstr>
      <vt:lpstr>Lato</vt:lpstr>
      <vt:lpstr>Raleway</vt:lpstr>
      <vt:lpstr>Fira Sans Medium</vt:lpstr>
      <vt:lpstr>Fira Sans SemiBold</vt:lpstr>
      <vt:lpstr>Aptos Display</vt:lpstr>
      <vt:lpstr>Fira Sans</vt:lpstr>
      <vt:lpstr>Now Bold</vt:lpstr>
      <vt:lpstr>Manrope</vt:lpstr>
      <vt:lpstr>Calibri</vt:lpstr>
      <vt:lpstr>Office Theme</vt:lpstr>
      <vt:lpstr>PowerPoint Presentation</vt:lpstr>
      <vt:lpstr>Welcome!</vt:lpstr>
      <vt:lpstr>CONTENT</vt:lpstr>
      <vt:lpstr>Our team of experts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Stored procedures</vt:lpstr>
      <vt:lpstr>Stored procedures Cont.</vt:lpstr>
      <vt:lpstr>Stored procedures Cont.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Modern Clean Minimalism Presentation</dc:title>
  <dc:creator>Ahmed Awadallah</dc:creator>
  <cp:lastModifiedBy>Nada 17323060</cp:lastModifiedBy>
  <cp:revision>24</cp:revision>
  <dcterms:created xsi:type="dcterms:W3CDTF">2006-08-16T00:00:00Z</dcterms:created>
  <dcterms:modified xsi:type="dcterms:W3CDTF">2024-10-03T04:40:22Z</dcterms:modified>
  <dc:identifier>DAGJtTpaaVY</dc:identifier>
</cp:coreProperties>
</file>